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147483071" r:id="rId2"/>
    <p:sldId id="2147483086" r:id="rId3"/>
    <p:sldId id="2147483084" r:id="rId4"/>
    <p:sldId id="2147483081" r:id="rId5"/>
    <p:sldId id="2147483087" r:id="rId6"/>
    <p:sldId id="2147483089" r:id="rId7"/>
    <p:sldId id="2147483088" r:id="rId8"/>
    <p:sldId id="214747210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3DA549-E957-4895-9AF5-90457E9D9291}" v="44" dt="2025-02-19T08:27:55.5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CHHANI VISHAL" userId="2d9a5a7e-e419-4379-af29-fdc935646ccf" providerId="ADAL" clId="{9A3DA549-E957-4895-9AF5-90457E9D9291}"/>
    <pc:docChg chg="undo redo custSel addSld delSld modSld sldOrd delMainMaster">
      <pc:chgData name="VACHHANI VISHAL" userId="2d9a5a7e-e419-4379-af29-fdc935646ccf" providerId="ADAL" clId="{9A3DA549-E957-4895-9AF5-90457E9D9291}" dt="2025-02-19T08:48:36.006" v="3768" actId="113"/>
      <pc:docMkLst>
        <pc:docMk/>
      </pc:docMkLst>
      <pc:sldChg chg="modSp add del mod">
        <pc:chgData name="VACHHANI VISHAL" userId="2d9a5a7e-e419-4379-af29-fdc935646ccf" providerId="ADAL" clId="{9A3DA549-E957-4895-9AF5-90457E9D9291}" dt="2025-02-19T07:03:17.570" v="2538" actId="47"/>
        <pc:sldMkLst>
          <pc:docMk/>
          <pc:sldMk cId="1955878351" sldId="260"/>
        </pc:sldMkLst>
        <pc:spChg chg="mod">
          <ac:chgData name="VACHHANI VISHAL" userId="2d9a5a7e-e419-4379-af29-fdc935646ccf" providerId="ADAL" clId="{9A3DA549-E957-4895-9AF5-90457E9D9291}" dt="2025-02-19T05:19:07.051" v="1044" actId="27636"/>
          <ac:spMkLst>
            <pc:docMk/>
            <pc:sldMk cId="1955878351" sldId="260"/>
            <ac:spMk id="5" creationId="{C332C78C-D3C9-DDCF-1943-2BD8A8FDC49F}"/>
          </ac:spMkLst>
        </pc:spChg>
      </pc:sldChg>
      <pc:sldChg chg="add">
        <pc:chgData name="VACHHANI VISHAL" userId="2d9a5a7e-e419-4379-af29-fdc935646ccf" providerId="ADAL" clId="{9A3DA549-E957-4895-9AF5-90457E9D9291}" dt="2025-02-19T05:17:21.357" v="1039"/>
        <pc:sldMkLst>
          <pc:docMk/>
          <pc:sldMk cId="1103338587" sldId="263"/>
        </pc:sldMkLst>
      </pc:sldChg>
      <pc:sldChg chg="add">
        <pc:chgData name="VACHHANI VISHAL" userId="2d9a5a7e-e419-4379-af29-fdc935646ccf" providerId="ADAL" clId="{9A3DA549-E957-4895-9AF5-90457E9D9291}" dt="2025-02-19T05:17:21.357" v="1039"/>
        <pc:sldMkLst>
          <pc:docMk/>
          <pc:sldMk cId="3605002250" sldId="277"/>
        </pc:sldMkLst>
      </pc:sldChg>
      <pc:sldChg chg="add">
        <pc:chgData name="VACHHANI VISHAL" userId="2d9a5a7e-e419-4379-af29-fdc935646ccf" providerId="ADAL" clId="{9A3DA549-E957-4895-9AF5-90457E9D9291}" dt="2025-02-18T06:55:37.317" v="800"/>
        <pc:sldMkLst>
          <pc:docMk/>
          <pc:sldMk cId="1874972123" sldId="2147472105"/>
        </pc:sldMkLst>
      </pc:sldChg>
      <pc:sldChg chg="modSp add del mod">
        <pc:chgData name="VACHHANI VISHAL" userId="2d9a5a7e-e419-4379-af29-fdc935646ccf" providerId="ADAL" clId="{9A3DA549-E957-4895-9AF5-90457E9D9291}" dt="2025-02-19T07:21:01.014" v="2686" actId="47"/>
        <pc:sldMkLst>
          <pc:docMk/>
          <pc:sldMk cId="2723069550" sldId="2147472107"/>
        </pc:sldMkLst>
        <pc:spChg chg="mod">
          <ac:chgData name="VACHHANI VISHAL" userId="2d9a5a7e-e419-4379-af29-fdc935646ccf" providerId="ADAL" clId="{9A3DA549-E957-4895-9AF5-90457E9D9291}" dt="2025-02-18T08:12:26.179" v="806" actId="20577"/>
          <ac:spMkLst>
            <pc:docMk/>
            <pc:sldMk cId="2723069550" sldId="2147472107"/>
            <ac:spMk id="3" creationId="{1827D947-A5EA-FABB-3B01-53D035D7E6FF}"/>
          </ac:spMkLst>
        </pc:spChg>
        <pc:spChg chg="mod">
          <ac:chgData name="VACHHANI VISHAL" userId="2d9a5a7e-e419-4379-af29-fdc935646ccf" providerId="ADAL" clId="{9A3DA549-E957-4895-9AF5-90457E9D9291}" dt="2025-02-18T06:56:52.702" v="801"/>
          <ac:spMkLst>
            <pc:docMk/>
            <pc:sldMk cId="2723069550" sldId="2147472107"/>
            <ac:spMk id="4" creationId="{1FFDFA97-A1C1-2035-00BE-FDE56446BE4B}"/>
          </ac:spMkLst>
        </pc:spChg>
      </pc:sldChg>
      <pc:sldChg chg="delSp modSp add mod">
        <pc:chgData name="VACHHANI VISHAL" userId="2d9a5a7e-e419-4379-af29-fdc935646ccf" providerId="ADAL" clId="{9A3DA549-E957-4895-9AF5-90457E9D9291}" dt="2025-02-19T08:24:25.164" v="3692" actId="1076"/>
        <pc:sldMkLst>
          <pc:docMk/>
          <pc:sldMk cId="1706415382" sldId="2147472112"/>
        </pc:sldMkLst>
        <pc:spChg chg="mod">
          <ac:chgData name="VACHHANI VISHAL" userId="2d9a5a7e-e419-4379-af29-fdc935646ccf" providerId="ADAL" clId="{9A3DA549-E957-4895-9AF5-90457E9D9291}" dt="2025-02-19T08:24:15.310" v="3689" actId="20577"/>
          <ac:spMkLst>
            <pc:docMk/>
            <pc:sldMk cId="1706415382" sldId="2147472112"/>
            <ac:spMk id="2" creationId="{5B8549BB-016C-C3C2-39CE-BB65FC2F66EC}"/>
          </ac:spMkLst>
        </pc:spChg>
        <pc:spChg chg="del mod">
          <ac:chgData name="VACHHANI VISHAL" userId="2d9a5a7e-e419-4379-af29-fdc935646ccf" providerId="ADAL" clId="{9A3DA549-E957-4895-9AF5-90457E9D9291}" dt="2025-02-19T08:24:18.965" v="3690" actId="478"/>
          <ac:spMkLst>
            <pc:docMk/>
            <pc:sldMk cId="1706415382" sldId="2147472112"/>
            <ac:spMk id="8" creationId="{DF731CC2-18F8-EEFB-6CCE-0C3F7502C37C}"/>
          </ac:spMkLst>
        </pc:spChg>
        <pc:spChg chg="mod">
          <ac:chgData name="VACHHANI VISHAL" userId="2d9a5a7e-e419-4379-af29-fdc935646ccf" providerId="ADAL" clId="{9A3DA549-E957-4895-9AF5-90457E9D9291}" dt="2025-02-19T08:24:22.723" v="3691" actId="1076"/>
          <ac:spMkLst>
            <pc:docMk/>
            <pc:sldMk cId="1706415382" sldId="2147472112"/>
            <ac:spMk id="32" creationId="{E3C65310-6DDD-8B7E-F421-37C93856AA0B}"/>
          </ac:spMkLst>
        </pc:spChg>
        <pc:picChg chg="mod">
          <ac:chgData name="VACHHANI VISHAL" userId="2d9a5a7e-e419-4379-af29-fdc935646ccf" providerId="ADAL" clId="{9A3DA549-E957-4895-9AF5-90457E9D9291}" dt="2025-02-19T08:24:25.164" v="3692" actId="1076"/>
          <ac:picMkLst>
            <pc:docMk/>
            <pc:sldMk cId="1706415382" sldId="2147472112"/>
            <ac:picMk id="29" creationId="{CA07592E-FC7C-94DB-12D5-0ACB12AD5AEE}"/>
          </ac:picMkLst>
        </pc:picChg>
      </pc:sldChg>
      <pc:sldChg chg="add">
        <pc:chgData name="VACHHANI VISHAL" userId="2d9a5a7e-e419-4379-af29-fdc935646ccf" providerId="ADAL" clId="{9A3DA549-E957-4895-9AF5-90457E9D9291}" dt="2025-02-18T06:55:37.317" v="800"/>
        <pc:sldMkLst>
          <pc:docMk/>
          <pc:sldMk cId="3529186279" sldId="2147472114"/>
        </pc:sldMkLst>
      </pc:sldChg>
      <pc:sldChg chg="add">
        <pc:chgData name="VACHHANI VISHAL" userId="2d9a5a7e-e419-4379-af29-fdc935646ccf" providerId="ADAL" clId="{9A3DA549-E957-4895-9AF5-90457E9D9291}" dt="2025-02-18T06:55:37.317" v="800"/>
        <pc:sldMkLst>
          <pc:docMk/>
          <pc:sldMk cId="984198113" sldId="2147472115"/>
        </pc:sldMkLst>
      </pc:sldChg>
      <pc:sldChg chg="add">
        <pc:chgData name="VACHHANI VISHAL" userId="2d9a5a7e-e419-4379-af29-fdc935646ccf" providerId="ADAL" clId="{9A3DA549-E957-4895-9AF5-90457E9D9291}" dt="2025-02-18T06:55:37.317" v="800"/>
        <pc:sldMkLst>
          <pc:docMk/>
          <pc:sldMk cId="405892024" sldId="2147472116"/>
        </pc:sldMkLst>
      </pc:sldChg>
      <pc:sldChg chg="add">
        <pc:chgData name="VACHHANI VISHAL" userId="2d9a5a7e-e419-4379-af29-fdc935646ccf" providerId="ADAL" clId="{9A3DA549-E957-4895-9AF5-90457E9D9291}" dt="2025-02-18T06:55:37.317" v="800"/>
        <pc:sldMkLst>
          <pc:docMk/>
          <pc:sldMk cId="4223986247" sldId="2147472117"/>
        </pc:sldMkLst>
      </pc:sldChg>
      <pc:sldChg chg="add">
        <pc:chgData name="VACHHANI VISHAL" userId="2d9a5a7e-e419-4379-af29-fdc935646ccf" providerId="ADAL" clId="{9A3DA549-E957-4895-9AF5-90457E9D9291}" dt="2025-02-18T06:55:37.317" v="800"/>
        <pc:sldMkLst>
          <pc:docMk/>
          <pc:sldMk cId="788387232" sldId="2147472118"/>
        </pc:sldMkLst>
      </pc:sldChg>
      <pc:sldChg chg="add">
        <pc:chgData name="VACHHANI VISHAL" userId="2d9a5a7e-e419-4379-af29-fdc935646ccf" providerId="ADAL" clId="{9A3DA549-E957-4895-9AF5-90457E9D9291}" dt="2025-02-18T06:55:37.317" v="800"/>
        <pc:sldMkLst>
          <pc:docMk/>
          <pc:sldMk cId="2902985696" sldId="2147472119"/>
        </pc:sldMkLst>
      </pc:sldChg>
      <pc:sldChg chg="add del">
        <pc:chgData name="VACHHANI VISHAL" userId="2d9a5a7e-e419-4379-af29-fdc935646ccf" providerId="ADAL" clId="{9A3DA549-E957-4895-9AF5-90457E9D9291}" dt="2025-02-19T05:19:39.380" v="1045" actId="47"/>
        <pc:sldMkLst>
          <pc:docMk/>
          <pc:sldMk cId="153047501" sldId="2147480607"/>
        </pc:sldMkLst>
      </pc:sldChg>
      <pc:sldChg chg="add">
        <pc:chgData name="VACHHANI VISHAL" userId="2d9a5a7e-e419-4379-af29-fdc935646ccf" providerId="ADAL" clId="{9A3DA549-E957-4895-9AF5-90457E9D9291}" dt="2025-02-19T05:41:32.042" v="1047"/>
        <pc:sldMkLst>
          <pc:docMk/>
          <pc:sldMk cId="1208621258" sldId="2147480629"/>
        </pc:sldMkLst>
      </pc:sldChg>
      <pc:sldChg chg="addSp delSp modSp add mod">
        <pc:chgData name="VACHHANI VISHAL" userId="2d9a5a7e-e419-4379-af29-fdc935646ccf" providerId="ADAL" clId="{9A3DA549-E957-4895-9AF5-90457E9D9291}" dt="2025-02-19T08:40:48.052" v="3702" actId="20577"/>
        <pc:sldMkLst>
          <pc:docMk/>
          <pc:sldMk cId="2239160291" sldId="2147483072"/>
        </pc:sldMkLst>
        <pc:spChg chg="add del mod">
          <ac:chgData name="VACHHANI VISHAL" userId="2d9a5a7e-e419-4379-af29-fdc935646ccf" providerId="ADAL" clId="{9A3DA549-E957-4895-9AF5-90457E9D9291}" dt="2025-02-19T07:18:42.641" v="2683" actId="478"/>
          <ac:spMkLst>
            <pc:docMk/>
            <pc:sldMk cId="2239160291" sldId="2147483072"/>
            <ac:spMk id="3" creationId="{733C2F86-5BC0-ECBA-04B3-25AECE326134}"/>
          </ac:spMkLst>
        </pc:spChg>
        <pc:spChg chg="mod">
          <ac:chgData name="VACHHANI VISHAL" userId="2d9a5a7e-e419-4379-af29-fdc935646ccf" providerId="ADAL" clId="{9A3DA549-E957-4895-9AF5-90457E9D9291}" dt="2025-02-19T08:17:50.341" v="3480" actId="20577"/>
          <ac:spMkLst>
            <pc:docMk/>
            <pc:sldMk cId="2239160291" sldId="2147483072"/>
            <ac:spMk id="5" creationId="{EC6B9C65-DABE-FCFA-0ED9-0D2270EE14C9}"/>
          </ac:spMkLst>
        </pc:spChg>
        <pc:spChg chg="del mod">
          <ac:chgData name="VACHHANI VISHAL" userId="2d9a5a7e-e419-4379-af29-fdc935646ccf" providerId="ADAL" clId="{9A3DA549-E957-4895-9AF5-90457E9D9291}" dt="2025-02-19T08:17:17.292" v="3458" actId="478"/>
          <ac:spMkLst>
            <pc:docMk/>
            <pc:sldMk cId="2239160291" sldId="2147483072"/>
            <ac:spMk id="8" creationId="{A2BAF6A6-1274-7687-B6A6-4597A265B27D}"/>
          </ac:spMkLst>
        </pc:spChg>
        <pc:spChg chg="mod">
          <ac:chgData name="VACHHANI VISHAL" userId="2d9a5a7e-e419-4379-af29-fdc935646ccf" providerId="ADAL" clId="{9A3DA549-E957-4895-9AF5-90457E9D9291}" dt="2025-02-19T07:18:38.322" v="2682" actId="1076"/>
          <ac:spMkLst>
            <pc:docMk/>
            <pc:sldMk cId="2239160291" sldId="2147483072"/>
            <ac:spMk id="19" creationId="{DE0FF293-144D-1021-C7B5-182B3571BD68}"/>
          </ac:spMkLst>
        </pc:spChg>
        <pc:graphicFrameChg chg="add del mod modGraphic">
          <ac:chgData name="VACHHANI VISHAL" userId="2d9a5a7e-e419-4379-af29-fdc935646ccf" providerId="ADAL" clId="{9A3DA549-E957-4895-9AF5-90457E9D9291}" dt="2025-02-19T08:40:48.052" v="3702" actId="20577"/>
          <ac:graphicFrameMkLst>
            <pc:docMk/>
            <pc:sldMk cId="2239160291" sldId="2147483072"/>
            <ac:graphicFrameMk id="9" creationId="{104ED523-BAF1-6CE1-3A3A-999131A1E66F}"/>
          </ac:graphicFrameMkLst>
        </pc:graphicFrameChg>
        <pc:cxnChg chg="del mod">
          <ac:chgData name="VACHHANI VISHAL" userId="2d9a5a7e-e419-4379-af29-fdc935646ccf" providerId="ADAL" clId="{9A3DA549-E957-4895-9AF5-90457E9D9291}" dt="2025-02-19T08:17:30.322" v="3462" actId="478"/>
          <ac:cxnSpMkLst>
            <pc:docMk/>
            <pc:sldMk cId="2239160291" sldId="2147483072"/>
            <ac:cxnSpMk id="2" creationId="{BF01FC7E-6F2E-7167-DAA5-5F8C32406E29}"/>
          </ac:cxnSpMkLst>
        </pc:cxnChg>
        <pc:cxnChg chg="add del mod">
          <ac:chgData name="VACHHANI VISHAL" userId="2d9a5a7e-e419-4379-af29-fdc935646ccf" providerId="ADAL" clId="{9A3DA549-E957-4895-9AF5-90457E9D9291}" dt="2025-02-19T07:18:42.641" v="2683" actId="478"/>
          <ac:cxnSpMkLst>
            <pc:docMk/>
            <pc:sldMk cId="2239160291" sldId="2147483072"/>
            <ac:cxnSpMk id="4" creationId="{5895ED88-B181-CA57-5C02-C7A428F5C5BD}"/>
          </ac:cxnSpMkLst>
        </pc:cxnChg>
      </pc:sldChg>
      <pc:sldChg chg="addSp delSp modSp add mod">
        <pc:chgData name="VACHHANI VISHAL" userId="2d9a5a7e-e419-4379-af29-fdc935646ccf" providerId="ADAL" clId="{9A3DA549-E957-4895-9AF5-90457E9D9291}" dt="2025-02-19T08:48:36.006" v="3768" actId="113"/>
        <pc:sldMkLst>
          <pc:docMk/>
          <pc:sldMk cId="1551947842" sldId="2147483081"/>
        </pc:sldMkLst>
        <pc:spChg chg="mod">
          <ac:chgData name="VACHHANI VISHAL" userId="2d9a5a7e-e419-4379-af29-fdc935646ccf" providerId="ADAL" clId="{9A3DA549-E957-4895-9AF5-90457E9D9291}" dt="2025-02-19T08:13:51.486" v="3376" actId="1076"/>
          <ac:spMkLst>
            <pc:docMk/>
            <pc:sldMk cId="1551947842" sldId="2147483081"/>
            <ac:spMk id="2" creationId="{EAAB600A-80A8-0971-D231-6D055F189F4D}"/>
          </ac:spMkLst>
        </pc:spChg>
        <pc:spChg chg="mod">
          <ac:chgData name="VACHHANI VISHAL" userId="2d9a5a7e-e419-4379-af29-fdc935646ccf" providerId="ADAL" clId="{9A3DA549-E957-4895-9AF5-90457E9D9291}" dt="2025-02-19T07:37:46.023" v="3152" actId="164"/>
          <ac:spMkLst>
            <pc:docMk/>
            <pc:sldMk cId="1551947842" sldId="2147483081"/>
            <ac:spMk id="3" creationId="{CB726102-8760-DE59-4D0C-65CDF0898C20}"/>
          </ac:spMkLst>
        </pc:spChg>
        <pc:spChg chg="mod">
          <ac:chgData name="VACHHANI VISHAL" userId="2d9a5a7e-e419-4379-af29-fdc935646ccf" providerId="ADAL" clId="{9A3DA549-E957-4895-9AF5-90457E9D9291}" dt="2025-02-19T07:37:46.023" v="3152" actId="164"/>
          <ac:spMkLst>
            <pc:docMk/>
            <pc:sldMk cId="1551947842" sldId="2147483081"/>
            <ac:spMk id="4" creationId="{8D7A5EA8-DFF6-018A-BC74-D98C70D86D92}"/>
          </ac:spMkLst>
        </pc:spChg>
        <pc:spChg chg="del">
          <ac:chgData name="VACHHANI VISHAL" userId="2d9a5a7e-e419-4379-af29-fdc935646ccf" providerId="ADAL" clId="{9A3DA549-E957-4895-9AF5-90457E9D9291}" dt="2025-02-19T07:23:49.496" v="2717" actId="478"/>
          <ac:spMkLst>
            <pc:docMk/>
            <pc:sldMk cId="1551947842" sldId="2147483081"/>
            <ac:spMk id="6" creationId="{4C4C81B0-D162-2EC3-27A1-E3B4B2C33C11}"/>
          </ac:spMkLst>
        </pc:spChg>
        <pc:spChg chg="del">
          <ac:chgData name="VACHHANI VISHAL" userId="2d9a5a7e-e419-4379-af29-fdc935646ccf" providerId="ADAL" clId="{9A3DA549-E957-4895-9AF5-90457E9D9291}" dt="2025-02-19T07:23:42.161" v="2714" actId="478"/>
          <ac:spMkLst>
            <pc:docMk/>
            <pc:sldMk cId="1551947842" sldId="2147483081"/>
            <ac:spMk id="7" creationId="{0417D3FD-ED36-219D-C435-FBD376DFA633}"/>
          </ac:spMkLst>
        </pc:spChg>
        <pc:spChg chg="del">
          <ac:chgData name="VACHHANI VISHAL" userId="2d9a5a7e-e419-4379-af29-fdc935646ccf" providerId="ADAL" clId="{9A3DA549-E957-4895-9AF5-90457E9D9291}" dt="2025-02-19T07:23:27.203" v="2711" actId="478"/>
          <ac:spMkLst>
            <pc:docMk/>
            <pc:sldMk cId="1551947842" sldId="2147483081"/>
            <ac:spMk id="8" creationId="{D28AB16E-EB44-C946-689D-A978FDCCBA94}"/>
          </ac:spMkLst>
        </pc:spChg>
        <pc:spChg chg="mod">
          <ac:chgData name="VACHHANI VISHAL" userId="2d9a5a7e-e419-4379-af29-fdc935646ccf" providerId="ADAL" clId="{9A3DA549-E957-4895-9AF5-90457E9D9291}" dt="2025-02-19T08:45:33.343" v="3722" actId="20577"/>
          <ac:spMkLst>
            <pc:docMk/>
            <pc:sldMk cId="1551947842" sldId="2147483081"/>
            <ac:spMk id="9" creationId="{65D8D78A-F950-98D6-57D0-2F3CCCD41ECB}"/>
          </ac:spMkLst>
        </pc:spChg>
        <pc:spChg chg="mod">
          <ac:chgData name="VACHHANI VISHAL" userId="2d9a5a7e-e419-4379-af29-fdc935646ccf" providerId="ADAL" clId="{9A3DA549-E957-4895-9AF5-90457E9D9291}" dt="2025-02-19T08:45:50.960" v="3744" actId="1076"/>
          <ac:spMkLst>
            <pc:docMk/>
            <pc:sldMk cId="1551947842" sldId="2147483081"/>
            <ac:spMk id="10" creationId="{A1877015-B621-ECA4-2B7D-EFABE2712E37}"/>
          </ac:spMkLst>
        </pc:spChg>
        <pc:spChg chg="del">
          <ac:chgData name="VACHHANI VISHAL" userId="2d9a5a7e-e419-4379-af29-fdc935646ccf" providerId="ADAL" clId="{9A3DA549-E957-4895-9AF5-90457E9D9291}" dt="2025-02-19T07:23:47.488" v="2716" actId="478"/>
          <ac:spMkLst>
            <pc:docMk/>
            <pc:sldMk cId="1551947842" sldId="2147483081"/>
            <ac:spMk id="11" creationId="{23A4AEA4-0F5B-A73F-6CB3-188360835604}"/>
          </ac:spMkLst>
        </pc:spChg>
        <pc:spChg chg="del">
          <ac:chgData name="VACHHANI VISHAL" userId="2d9a5a7e-e419-4379-af29-fdc935646ccf" providerId="ADAL" clId="{9A3DA549-E957-4895-9AF5-90457E9D9291}" dt="2025-02-19T07:23:39.797" v="2713" actId="478"/>
          <ac:spMkLst>
            <pc:docMk/>
            <pc:sldMk cId="1551947842" sldId="2147483081"/>
            <ac:spMk id="12" creationId="{B7BF8102-8A1C-C838-E98F-63CB68E1FD95}"/>
          </ac:spMkLst>
        </pc:spChg>
        <pc:spChg chg="del">
          <ac:chgData name="VACHHANI VISHAL" userId="2d9a5a7e-e419-4379-af29-fdc935646ccf" providerId="ADAL" clId="{9A3DA549-E957-4895-9AF5-90457E9D9291}" dt="2025-02-19T07:23:31.042" v="2712" actId="478"/>
          <ac:spMkLst>
            <pc:docMk/>
            <pc:sldMk cId="1551947842" sldId="2147483081"/>
            <ac:spMk id="15" creationId="{2F29AF97-9B84-39D6-D75B-DC105234E2C9}"/>
          </ac:spMkLst>
        </pc:spChg>
        <pc:spChg chg="del">
          <ac:chgData name="VACHHANI VISHAL" userId="2d9a5a7e-e419-4379-af29-fdc935646ccf" providerId="ADAL" clId="{9A3DA549-E957-4895-9AF5-90457E9D9291}" dt="2025-02-19T07:26:43.151" v="2865" actId="478"/>
          <ac:spMkLst>
            <pc:docMk/>
            <pc:sldMk cId="1551947842" sldId="2147483081"/>
            <ac:spMk id="23" creationId="{C08B80F2-1B14-C7B6-26D8-32390EC29EBC}"/>
          </ac:spMkLst>
        </pc:spChg>
        <pc:spChg chg="mod">
          <ac:chgData name="VACHHANI VISHAL" userId="2d9a5a7e-e419-4379-af29-fdc935646ccf" providerId="ADAL" clId="{9A3DA549-E957-4895-9AF5-90457E9D9291}" dt="2025-02-19T07:37:46.023" v="3152" actId="164"/>
          <ac:spMkLst>
            <pc:docMk/>
            <pc:sldMk cId="1551947842" sldId="2147483081"/>
            <ac:spMk id="25" creationId="{48BC949D-6808-6BEF-0A1B-5E4F373D712B}"/>
          </ac:spMkLst>
        </pc:spChg>
        <pc:spChg chg="add mod">
          <ac:chgData name="VACHHANI VISHAL" userId="2d9a5a7e-e419-4379-af29-fdc935646ccf" providerId="ADAL" clId="{9A3DA549-E957-4895-9AF5-90457E9D9291}" dt="2025-02-19T08:48:33.439" v="3767" actId="113"/>
          <ac:spMkLst>
            <pc:docMk/>
            <pc:sldMk cId="1551947842" sldId="2147483081"/>
            <ac:spMk id="26" creationId="{A40CF817-D3EF-7E15-E579-7E0B2C2C80E1}"/>
          </ac:spMkLst>
        </pc:spChg>
        <pc:spChg chg="add mod">
          <ac:chgData name="VACHHANI VISHAL" userId="2d9a5a7e-e419-4379-af29-fdc935646ccf" providerId="ADAL" clId="{9A3DA549-E957-4895-9AF5-90457E9D9291}" dt="2025-02-19T08:48:36.006" v="3768" actId="113"/>
          <ac:spMkLst>
            <pc:docMk/>
            <pc:sldMk cId="1551947842" sldId="2147483081"/>
            <ac:spMk id="27" creationId="{9DE2C524-5D78-7EEA-632C-F413CDF2A52E}"/>
          </ac:spMkLst>
        </pc:spChg>
        <pc:spChg chg="mod">
          <ac:chgData name="VACHHANI VISHAL" userId="2d9a5a7e-e419-4379-af29-fdc935646ccf" providerId="ADAL" clId="{9A3DA549-E957-4895-9AF5-90457E9D9291}" dt="2025-02-19T07:34:17.918" v="3121" actId="12"/>
          <ac:spMkLst>
            <pc:docMk/>
            <pc:sldMk cId="1551947842" sldId="2147483081"/>
            <ac:spMk id="28" creationId="{B19FBD4B-CAA2-83D8-3C5D-612A13E49C1C}"/>
          </ac:spMkLst>
        </pc:spChg>
        <pc:spChg chg="add mod">
          <ac:chgData name="VACHHANI VISHAL" userId="2d9a5a7e-e419-4379-af29-fdc935646ccf" providerId="ADAL" clId="{9A3DA549-E957-4895-9AF5-90457E9D9291}" dt="2025-02-19T08:13:37.436" v="3374" actId="1036"/>
          <ac:spMkLst>
            <pc:docMk/>
            <pc:sldMk cId="1551947842" sldId="2147483081"/>
            <ac:spMk id="29" creationId="{FB26CB72-CF86-CDBD-1CAF-F8573480866E}"/>
          </ac:spMkLst>
        </pc:spChg>
        <pc:spChg chg="mod">
          <ac:chgData name="VACHHANI VISHAL" userId="2d9a5a7e-e419-4379-af29-fdc935646ccf" providerId="ADAL" clId="{9A3DA549-E957-4895-9AF5-90457E9D9291}" dt="2025-02-19T07:37:46.023" v="3152" actId="164"/>
          <ac:spMkLst>
            <pc:docMk/>
            <pc:sldMk cId="1551947842" sldId="2147483081"/>
            <ac:spMk id="31" creationId="{6232407F-D92C-F472-A290-5677D503BABA}"/>
          </ac:spMkLst>
        </pc:spChg>
        <pc:spChg chg="mod">
          <ac:chgData name="VACHHANI VISHAL" userId="2d9a5a7e-e419-4379-af29-fdc935646ccf" providerId="ADAL" clId="{9A3DA549-E957-4895-9AF5-90457E9D9291}" dt="2025-02-19T07:37:46.023" v="3152" actId="164"/>
          <ac:spMkLst>
            <pc:docMk/>
            <pc:sldMk cId="1551947842" sldId="2147483081"/>
            <ac:spMk id="34" creationId="{1EDCE754-7814-0177-1244-9A21A6515A3D}"/>
          </ac:spMkLst>
        </pc:spChg>
        <pc:spChg chg="del">
          <ac:chgData name="VACHHANI VISHAL" userId="2d9a5a7e-e419-4379-af29-fdc935646ccf" providerId="ADAL" clId="{9A3DA549-E957-4895-9AF5-90457E9D9291}" dt="2025-02-19T07:25:20.476" v="2820" actId="478"/>
          <ac:spMkLst>
            <pc:docMk/>
            <pc:sldMk cId="1551947842" sldId="2147483081"/>
            <ac:spMk id="35" creationId="{DD4E9E2E-659C-9249-2E9D-0BF1E7B1C6CB}"/>
          </ac:spMkLst>
        </pc:spChg>
        <pc:spChg chg="del">
          <ac:chgData name="VACHHANI VISHAL" userId="2d9a5a7e-e419-4379-af29-fdc935646ccf" providerId="ADAL" clId="{9A3DA549-E957-4895-9AF5-90457E9D9291}" dt="2025-02-19T07:25:16.933" v="2819" actId="478"/>
          <ac:spMkLst>
            <pc:docMk/>
            <pc:sldMk cId="1551947842" sldId="2147483081"/>
            <ac:spMk id="36" creationId="{AA5E9BE4-7C86-8D8A-8C3B-AAF7E15CEE5B}"/>
          </ac:spMkLst>
        </pc:spChg>
        <pc:spChg chg="del">
          <ac:chgData name="VACHHANI VISHAL" userId="2d9a5a7e-e419-4379-af29-fdc935646ccf" providerId="ADAL" clId="{9A3DA549-E957-4895-9AF5-90457E9D9291}" dt="2025-02-19T07:25:13.193" v="2818" actId="478"/>
          <ac:spMkLst>
            <pc:docMk/>
            <pc:sldMk cId="1551947842" sldId="2147483081"/>
            <ac:spMk id="37" creationId="{9808EE97-8784-0F40-A900-10C826A6DA0D}"/>
          </ac:spMkLst>
        </pc:spChg>
        <pc:spChg chg="mod">
          <ac:chgData name="VACHHANI VISHAL" userId="2d9a5a7e-e419-4379-af29-fdc935646ccf" providerId="ADAL" clId="{9A3DA549-E957-4895-9AF5-90457E9D9291}" dt="2025-02-19T07:37:46.023" v="3152" actId="164"/>
          <ac:spMkLst>
            <pc:docMk/>
            <pc:sldMk cId="1551947842" sldId="2147483081"/>
            <ac:spMk id="39" creationId="{835B7790-19BB-472B-B1D0-AB4E35DB9CF3}"/>
          </ac:spMkLst>
        </pc:spChg>
        <pc:spChg chg="mod">
          <ac:chgData name="VACHHANI VISHAL" userId="2d9a5a7e-e419-4379-af29-fdc935646ccf" providerId="ADAL" clId="{9A3DA549-E957-4895-9AF5-90457E9D9291}" dt="2025-02-19T08:43:54.081" v="3704" actId="207"/>
          <ac:spMkLst>
            <pc:docMk/>
            <pc:sldMk cId="1551947842" sldId="2147483081"/>
            <ac:spMk id="40" creationId="{0B705A4D-FDA3-616B-22BE-519A26B399AA}"/>
          </ac:spMkLst>
        </pc:spChg>
        <pc:spChg chg="mod">
          <ac:chgData name="VACHHANI VISHAL" userId="2d9a5a7e-e419-4379-af29-fdc935646ccf" providerId="ADAL" clId="{9A3DA549-E957-4895-9AF5-90457E9D9291}" dt="2025-02-19T07:37:46.023" v="3152" actId="164"/>
          <ac:spMkLst>
            <pc:docMk/>
            <pc:sldMk cId="1551947842" sldId="2147483081"/>
            <ac:spMk id="41" creationId="{2EEA2A35-A098-95CC-97B4-95A7D3B96320}"/>
          </ac:spMkLst>
        </pc:spChg>
        <pc:spChg chg="mod">
          <ac:chgData name="VACHHANI VISHAL" userId="2d9a5a7e-e419-4379-af29-fdc935646ccf" providerId="ADAL" clId="{9A3DA549-E957-4895-9AF5-90457E9D9291}" dt="2025-02-19T08:44:05.920" v="3705" actId="207"/>
          <ac:spMkLst>
            <pc:docMk/>
            <pc:sldMk cId="1551947842" sldId="2147483081"/>
            <ac:spMk id="42" creationId="{474003CE-FAA7-6142-7910-A2BA620FB327}"/>
          </ac:spMkLst>
        </pc:spChg>
        <pc:grpChg chg="mod">
          <ac:chgData name="VACHHANI VISHAL" userId="2d9a5a7e-e419-4379-af29-fdc935646ccf" providerId="ADAL" clId="{9A3DA549-E957-4895-9AF5-90457E9D9291}" dt="2025-02-19T07:38:03.666" v="3168" actId="14100"/>
          <ac:grpSpMkLst>
            <pc:docMk/>
            <pc:sldMk cId="1551947842" sldId="2147483081"/>
            <ac:grpSpMk id="24" creationId="{0DB23339-9D24-9739-9341-C5B661DFE24C}"/>
          </ac:grpSpMkLst>
        </pc:grpChg>
        <pc:graphicFrameChg chg="add mod">
          <ac:chgData name="VACHHANI VISHAL" userId="2d9a5a7e-e419-4379-af29-fdc935646ccf" providerId="ADAL" clId="{9A3DA549-E957-4895-9AF5-90457E9D9291}" dt="2025-02-19T07:29:42.459" v="3049"/>
          <ac:graphicFrameMkLst>
            <pc:docMk/>
            <pc:sldMk cId="1551947842" sldId="2147483081"/>
            <ac:graphicFrameMk id="14" creationId="{28736B97-568B-D0B8-AD39-94A2270F9F6A}"/>
          </ac:graphicFrameMkLst>
        </pc:graphicFrameChg>
        <pc:graphicFrameChg chg="add mod">
          <ac:chgData name="VACHHANI VISHAL" userId="2d9a5a7e-e419-4379-af29-fdc935646ccf" providerId="ADAL" clId="{9A3DA549-E957-4895-9AF5-90457E9D9291}" dt="2025-02-19T07:29:54.690" v="3050"/>
          <ac:graphicFrameMkLst>
            <pc:docMk/>
            <pc:sldMk cId="1551947842" sldId="2147483081"/>
            <ac:graphicFrameMk id="16" creationId="{6DFCA3BA-0BBF-0354-4C84-50F2505BFCED}"/>
          </ac:graphicFrameMkLst>
        </pc:graphicFrameChg>
        <pc:graphicFrameChg chg="add mod">
          <ac:chgData name="VACHHANI VISHAL" userId="2d9a5a7e-e419-4379-af29-fdc935646ccf" providerId="ADAL" clId="{9A3DA549-E957-4895-9AF5-90457E9D9291}" dt="2025-02-19T07:34:33.480" v="3122"/>
          <ac:graphicFrameMkLst>
            <pc:docMk/>
            <pc:sldMk cId="1551947842" sldId="2147483081"/>
            <ac:graphicFrameMk id="22" creationId="{EAFE1033-A4BD-9737-FCCF-A1842FFEAC62}"/>
          </ac:graphicFrameMkLst>
        </pc:graphicFrameChg>
        <pc:cxnChg chg="mod">
          <ac:chgData name="VACHHANI VISHAL" userId="2d9a5a7e-e419-4379-af29-fdc935646ccf" providerId="ADAL" clId="{9A3DA549-E957-4895-9AF5-90457E9D9291}" dt="2025-02-19T08:46:25.390" v="3756" actId="692"/>
          <ac:cxnSpMkLst>
            <pc:docMk/>
            <pc:sldMk cId="1551947842" sldId="2147483081"/>
            <ac:cxnSpMk id="17" creationId="{F34A622D-95C3-94B8-35AD-663A84328342}"/>
          </ac:cxnSpMkLst>
        </pc:cxnChg>
        <pc:cxnChg chg="mod">
          <ac:chgData name="VACHHANI VISHAL" userId="2d9a5a7e-e419-4379-af29-fdc935646ccf" providerId="ADAL" clId="{9A3DA549-E957-4895-9AF5-90457E9D9291}" dt="2025-02-19T08:46:55.203" v="3766" actId="14100"/>
          <ac:cxnSpMkLst>
            <pc:docMk/>
            <pc:sldMk cId="1551947842" sldId="2147483081"/>
            <ac:cxnSpMk id="18" creationId="{EFE37CB5-FF51-B6D5-1F68-C08EE44CBC24}"/>
          </ac:cxnSpMkLst>
        </pc:cxnChg>
        <pc:cxnChg chg="del">
          <ac:chgData name="VACHHANI VISHAL" userId="2d9a5a7e-e419-4379-af29-fdc935646ccf" providerId="ADAL" clId="{9A3DA549-E957-4895-9AF5-90457E9D9291}" dt="2025-02-19T07:23:51.709" v="2718" actId="478"/>
          <ac:cxnSpMkLst>
            <pc:docMk/>
            <pc:sldMk cId="1551947842" sldId="2147483081"/>
            <ac:cxnSpMk id="19" creationId="{3FB16444-FBB5-D8B8-D829-0AD30908E43D}"/>
          </ac:cxnSpMkLst>
        </pc:cxnChg>
        <pc:cxnChg chg="del">
          <ac:chgData name="VACHHANI VISHAL" userId="2d9a5a7e-e419-4379-af29-fdc935646ccf" providerId="ADAL" clId="{9A3DA549-E957-4895-9AF5-90457E9D9291}" dt="2025-02-19T07:23:44.341" v="2715" actId="478"/>
          <ac:cxnSpMkLst>
            <pc:docMk/>
            <pc:sldMk cId="1551947842" sldId="2147483081"/>
            <ac:cxnSpMk id="20" creationId="{80BDEA1B-9E6A-E280-E117-145EE89ED0E1}"/>
          </ac:cxnSpMkLst>
        </pc:cxnChg>
        <pc:cxnChg chg="del">
          <ac:chgData name="VACHHANI VISHAL" userId="2d9a5a7e-e419-4379-af29-fdc935646ccf" providerId="ADAL" clId="{9A3DA549-E957-4895-9AF5-90457E9D9291}" dt="2025-02-19T07:23:31.042" v="2712" actId="478"/>
          <ac:cxnSpMkLst>
            <pc:docMk/>
            <pc:sldMk cId="1551947842" sldId="2147483081"/>
            <ac:cxnSpMk id="21" creationId="{2533BC27-8CC4-1BAC-A6E2-50D2788CA432}"/>
          </ac:cxnSpMkLst>
        </pc:cxnChg>
      </pc:sldChg>
      <pc:sldChg chg="addSp delSp modSp add mod">
        <pc:chgData name="VACHHANI VISHAL" userId="2d9a5a7e-e419-4379-af29-fdc935646ccf" providerId="ADAL" clId="{9A3DA549-E957-4895-9AF5-90457E9D9291}" dt="2025-02-19T07:17:29.802" v="2657" actId="208"/>
        <pc:sldMkLst>
          <pc:docMk/>
          <pc:sldMk cId="2899321017" sldId="2147483084"/>
        </pc:sldMkLst>
        <pc:spChg chg="mod">
          <ac:chgData name="VACHHANI VISHAL" userId="2d9a5a7e-e419-4379-af29-fdc935646ccf" providerId="ADAL" clId="{9A3DA549-E957-4895-9AF5-90457E9D9291}" dt="2025-02-18T06:50:00.057" v="653" actId="1076"/>
          <ac:spMkLst>
            <pc:docMk/>
            <pc:sldMk cId="2899321017" sldId="2147483084"/>
            <ac:spMk id="2" creationId="{2E945C7E-3B16-4C6A-7E82-1B502D2ECFF8}"/>
          </ac:spMkLst>
        </pc:spChg>
        <pc:spChg chg="mod">
          <ac:chgData name="VACHHANI VISHAL" userId="2d9a5a7e-e419-4379-af29-fdc935646ccf" providerId="ADAL" clId="{9A3DA549-E957-4895-9AF5-90457E9D9291}" dt="2025-02-18T06:52:17.938" v="736" actId="14100"/>
          <ac:spMkLst>
            <pc:docMk/>
            <pc:sldMk cId="2899321017" sldId="2147483084"/>
            <ac:spMk id="3" creationId="{1600FDE1-35F2-8DCC-3CFE-1344D6E7AB9D}"/>
          </ac:spMkLst>
        </pc:spChg>
        <pc:spChg chg="mod">
          <ac:chgData name="VACHHANI VISHAL" userId="2d9a5a7e-e419-4379-af29-fdc935646ccf" providerId="ADAL" clId="{9A3DA549-E957-4895-9AF5-90457E9D9291}" dt="2025-02-18T06:52:39.021" v="739" actId="1076"/>
          <ac:spMkLst>
            <pc:docMk/>
            <pc:sldMk cId="2899321017" sldId="2147483084"/>
            <ac:spMk id="5" creationId="{25062E0C-8BF8-082C-5E36-0BF2CAB046E0}"/>
          </ac:spMkLst>
        </pc:spChg>
        <pc:spChg chg="del">
          <ac:chgData name="VACHHANI VISHAL" userId="2d9a5a7e-e419-4379-af29-fdc935646ccf" providerId="ADAL" clId="{9A3DA549-E957-4895-9AF5-90457E9D9291}" dt="2025-02-18T05:51:45.567" v="157" actId="478"/>
          <ac:spMkLst>
            <pc:docMk/>
            <pc:sldMk cId="2899321017" sldId="2147483084"/>
            <ac:spMk id="8" creationId="{0F3F07B5-64FF-97A6-CF27-AF2EC0F32CB7}"/>
          </ac:spMkLst>
        </pc:spChg>
        <pc:spChg chg="del">
          <ac:chgData name="VACHHANI VISHAL" userId="2d9a5a7e-e419-4379-af29-fdc935646ccf" providerId="ADAL" clId="{9A3DA549-E957-4895-9AF5-90457E9D9291}" dt="2025-02-18T05:51:51.807" v="158" actId="478"/>
          <ac:spMkLst>
            <pc:docMk/>
            <pc:sldMk cId="2899321017" sldId="2147483084"/>
            <ac:spMk id="9" creationId="{4650427B-982A-B348-7A96-F9DE173F7930}"/>
          </ac:spMkLst>
        </pc:spChg>
        <pc:spChg chg="del">
          <ac:chgData name="VACHHANI VISHAL" userId="2d9a5a7e-e419-4379-af29-fdc935646ccf" providerId="ADAL" clId="{9A3DA549-E957-4895-9AF5-90457E9D9291}" dt="2025-02-18T05:51:51.807" v="158" actId="478"/>
          <ac:spMkLst>
            <pc:docMk/>
            <pc:sldMk cId="2899321017" sldId="2147483084"/>
            <ac:spMk id="11" creationId="{7973FE33-03D4-25A6-ACF4-18203FFC91A9}"/>
          </ac:spMkLst>
        </pc:spChg>
        <pc:spChg chg="del">
          <ac:chgData name="VACHHANI VISHAL" userId="2d9a5a7e-e419-4379-af29-fdc935646ccf" providerId="ADAL" clId="{9A3DA549-E957-4895-9AF5-90457E9D9291}" dt="2025-02-18T05:51:51.807" v="158" actId="478"/>
          <ac:spMkLst>
            <pc:docMk/>
            <pc:sldMk cId="2899321017" sldId="2147483084"/>
            <ac:spMk id="12" creationId="{68DE066E-0058-7C51-6C1A-1AE05E1738A7}"/>
          </ac:spMkLst>
        </pc:spChg>
        <pc:spChg chg="add mod">
          <ac:chgData name="VACHHANI VISHAL" userId="2d9a5a7e-e419-4379-af29-fdc935646ccf" providerId="ADAL" clId="{9A3DA549-E957-4895-9AF5-90457E9D9291}" dt="2025-02-18T10:24:05.206" v="868" actId="1036"/>
          <ac:spMkLst>
            <pc:docMk/>
            <pc:sldMk cId="2899321017" sldId="2147483084"/>
            <ac:spMk id="16" creationId="{6FE51264-DFDD-F3AC-FE05-F7C483E5827E}"/>
          </ac:spMkLst>
        </pc:spChg>
        <pc:spChg chg="add mod">
          <ac:chgData name="VACHHANI VISHAL" userId="2d9a5a7e-e419-4379-af29-fdc935646ccf" providerId="ADAL" clId="{9A3DA549-E957-4895-9AF5-90457E9D9291}" dt="2025-02-18T10:24:05.206" v="868" actId="1036"/>
          <ac:spMkLst>
            <pc:docMk/>
            <pc:sldMk cId="2899321017" sldId="2147483084"/>
            <ac:spMk id="17" creationId="{B86B7F3E-B5E4-92B8-CAC5-F51CC7BF804A}"/>
          </ac:spMkLst>
        </pc:spChg>
        <pc:spChg chg="mod">
          <ac:chgData name="VACHHANI VISHAL" userId="2d9a5a7e-e419-4379-af29-fdc935646ccf" providerId="ADAL" clId="{9A3DA549-E957-4895-9AF5-90457E9D9291}" dt="2025-02-18T06:51:48.331" v="733" actId="255"/>
          <ac:spMkLst>
            <pc:docMk/>
            <pc:sldMk cId="2899321017" sldId="2147483084"/>
            <ac:spMk id="19" creationId="{C4F5E4B7-C29C-1688-F3F7-96D3F5A20FED}"/>
          </ac:spMkLst>
        </pc:spChg>
        <pc:spChg chg="mod">
          <ac:chgData name="VACHHANI VISHAL" userId="2d9a5a7e-e419-4379-af29-fdc935646ccf" providerId="ADAL" clId="{9A3DA549-E957-4895-9AF5-90457E9D9291}" dt="2025-02-18T06:51:52.673" v="734" actId="255"/>
          <ac:spMkLst>
            <pc:docMk/>
            <pc:sldMk cId="2899321017" sldId="2147483084"/>
            <ac:spMk id="20" creationId="{A69C455E-393A-512C-EA6D-0A49AD7A3C1C}"/>
          </ac:spMkLst>
        </pc:spChg>
        <pc:spChg chg="mod">
          <ac:chgData name="VACHHANI VISHAL" userId="2d9a5a7e-e419-4379-af29-fdc935646ccf" providerId="ADAL" clId="{9A3DA549-E957-4895-9AF5-90457E9D9291}" dt="2025-02-18T06:51:57.283" v="735" actId="255"/>
          <ac:spMkLst>
            <pc:docMk/>
            <pc:sldMk cId="2899321017" sldId="2147483084"/>
            <ac:spMk id="21" creationId="{2757646B-B356-24B1-1B4E-5211781ACEDF}"/>
          </ac:spMkLst>
        </pc:spChg>
        <pc:spChg chg="add mod">
          <ac:chgData name="VACHHANI VISHAL" userId="2d9a5a7e-e419-4379-af29-fdc935646ccf" providerId="ADAL" clId="{9A3DA549-E957-4895-9AF5-90457E9D9291}" dt="2025-02-18T10:24:05.206" v="868" actId="1036"/>
          <ac:spMkLst>
            <pc:docMk/>
            <pc:sldMk cId="2899321017" sldId="2147483084"/>
            <ac:spMk id="24" creationId="{3E7BF600-FE16-481D-B53C-75A99704CD30}"/>
          </ac:spMkLst>
        </pc:spChg>
        <pc:spChg chg="add mod">
          <ac:chgData name="VACHHANI VISHAL" userId="2d9a5a7e-e419-4379-af29-fdc935646ccf" providerId="ADAL" clId="{9A3DA549-E957-4895-9AF5-90457E9D9291}" dt="2025-02-18T10:24:05.206" v="868" actId="1036"/>
          <ac:spMkLst>
            <pc:docMk/>
            <pc:sldMk cId="2899321017" sldId="2147483084"/>
            <ac:spMk id="25" creationId="{416D7F0A-9E56-0138-7477-5E68A8284E70}"/>
          </ac:spMkLst>
        </pc:spChg>
        <pc:spChg chg="add mod">
          <ac:chgData name="VACHHANI VISHAL" userId="2d9a5a7e-e419-4379-af29-fdc935646ccf" providerId="ADAL" clId="{9A3DA549-E957-4895-9AF5-90457E9D9291}" dt="2025-02-18T10:24:05.206" v="868" actId="1036"/>
          <ac:spMkLst>
            <pc:docMk/>
            <pc:sldMk cId="2899321017" sldId="2147483084"/>
            <ac:spMk id="26" creationId="{FBF316FB-D2DD-9BF4-2FB0-B51DE06225C5}"/>
          </ac:spMkLst>
        </pc:spChg>
        <pc:spChg chg="add mod">
          <ac:chgData name="VACHHANI VISHAL" userId="2d9a5a7e-e419-4379-af29-fdc935646ccf" providerId="ADAL" clId="{9A3DA549-E957-4895-9AF5-90457E9D9291}" dt="2025-02-18T10:24:05.206" v="868" actId="1036"/>
          <ac:spMkLst>
            <pc:docMk/>
            <pc:sldMk cId="2899321017" sldId="2147483084"/>
            <ac:spMk id="29" creationId="{C241155D-F78C-1AB3-E40E-58A91DA0AC0F}"/>
          </ac:spMkLst>
        </pc:spChg>
        <pc:spChg chg="add mod">
          <ac:chgData name="VACHHANI VISHAL" userId="2d9a5a7e-e419-4379-af29-fdc935646ccf" providerId="ADAL" clId="{9A3DA549-E957-4895-9AF5-90457E9D9291}" dt="2025-02-18T10:24:05.206" v="868" actId="1036"/>
          <ac:spMkLst>
            <pc:docMk/>
            <pc:sldMk cId="2899321017" sldId="2147483084"/>
            <ac:spMk id="30" creationId="{CFCC4F94-9C2E-A7C4-DE13-09FE9A2EA493}"/>
          </ac:spMkLst>
        </pc:spChg>
        <pc:spChg chg="add mod">
          <ac:chgData name="VACHHANI VISHAL" userId="2d9a5a7e-e419-4379-af29-fdc935646ccf" providerId="ADAL" clId="{9A3DA549-E957-4895-9AF5-90457E9D9291}" dt="2025-02-18T10:24:05.206" v="868" actId="1036"/>
          <ac:spMkLst>
            <pc:docMk/>
            <pc:sldMk cId="2899321017" sldId="2147483084"/>
            <ac:spMk id="32" creationId="{715AF0F3-9D33-7746-4353-5F641DECAA0A}"/>
          </ac:spMkLst>
        </pc:spChg>
        <pc:spChg chg="add mod">
          <ac:chgData name="VACHHANI VISHAL" userId="2d9a5a7e-e419-4379-af29-fdc935646ccf" providerId="ADAL" clId="{9A3DA549-E957-4895-9AF5-90457E9D9291}" dt="2025-02-18T10:24:05.206" v="868" actId="1036"/>
          <ac:spMkLst>
            <pc:docMk/>
            <pc:sldMk cId="2899321017" sldId="2147483084"/>
            <ac:spMk id="33" creationId="{3B06B874-82D1-DAB4-7B7E-6A084E451FD2}"/>
          </ac:spMkLst>
        </pc:spChg>
        <pc:spChg chg="add mod">
          <ac:chgData name="VACHHANI VISHAL" userId="2d9a5a7e-e419-4379-af29-fdc935646ccf" providerId="ADAL" clId="{9A3DA549-E957-4895-9AF5-90457E9D9291}" dt="2025-02-18T10:24:05.206" v="868" actId="1036"/>
          <ac:spMkLst>
            <pc:docMk/>
            <pc:sldMk cId="2899321017" sldId="2147483084"/>
            <ac:spMk id="34" creationId="{61889D1D-EFF2-2DCC-79C7-992A844FE33A}"/>
          </ac:spMkLst>
        </pc:spChg>
        <pc:spChg chg="add mod">
          <ac:chgData name="VACHHANI VISHAL" userId="2d9a5a7e-e419-4379-af29-fdc935646ccf" providerId="ADAL" clId="{9A3DA549-E957-4895-9AF5-90457E9D9291}" dt="2025-02-19T07:16:06.242" v="2645" actId="1076"/>
          <ac:spMkLst>
            <pc:docMk/>
            <pc:sldMk cId="2899321017" sldId="2147483084"/>
            <ac:spMk id="42" creationId="{F643303B-1ED4-4819-0871-25CD3B2764DF}"/>
          </ac:spMkLst>
        </pc:spChg>
        <pc:spChg chg="add mod">
          <ac:chgData name="VACHHANI VISHAL" userId="2d9a5a7e-e419-4379-af29-fdc935646ccf" providerId="ADAL" clId="{9A3DA549-E957-4895-9AF5-90457E9D9291}" dt="2025-02-19T07:17:29.802" v="2657" actId="208"/>
          <ac:spMkLst>
            <pc:docMk/>
            <pc:sldMk cId="2899321017" sldId="2147483084"/>
            <ac:spMk id="43" creationId="{39296AE1-B4DD-D85F-4DE9-DB05F7C0AACC}"/>
          </ac:spMkLst>
        </pc:spChg>
        <pc:picChg chg="add mod">
          <ac:chgData name="VACHHANI VISHAL" userId="2d9a5a7e-e419-4379-af29-fdc935646ccf" providerId="ADAL" clId="{9A3DA549-E957-4895-9AF5-90457E9D9291}" dt="2025-02-19T07:16:57.532" v="2653" actId="1076"/>
          <ac:picMkLst>
            <pc:docMk/>
            <pc:sldMk cId="2899321017" sldId="2147483084"/>
            <ac:picMk id="1026" creationId="{40C2FB22-97DE-4AD3-269B-C2C1D8AE26C5}"/>
          </ac:picMkLst>
        </pc:picChg>
        <pc:cxnChg chg="mod">
          <ac:chgData name="VACHHANI VISHAL" userId="2d9a5a7e-e419-4379-af29-fdc935646ccf" providerId="ADAL" clId="{9A3DA549-E957-4895-9AF5-90457E9D9291}" dt="2025-02-18T06:50:08.068" v="670" actId="1035"/>
          <ac:cxnSpMkLst>
            <pc:docMk/>
            <pc:sldMk cId="2899321017" sldId="2147483084"/>
            <ac:cxnSpMk id="6" creationId="{4C12DB60-70E0-5289-57EC-28163CAF7DD5}"/>
          </ac:cxnSpMkLst>
        </pc:cxnChg>
        <pc:cxnChg chg="del">
          <ac:chgData name="VACHHANI VISHAL" userId="2d9a5a7e-e419-4379-af29-fdc935646ccf" providerId="ADAL" clId="{9A3DA549-E957-4895-9AF5-90457E9D9291}" dt="2025-02-18T05:51:51.807" v="158" actId="478"/>
          <ac:cxnSpMkLst>
            <pc:docMk/>
            <pc:sldMk cId="2899321017" sldId="2147483084"/>
            <ac:cxnSpMk id="10" creationId="{1C17EEFD-4EC6-A9CC-5C50-E77268E029F1}"/>
          </ac:cxnSpMkLst>
        </pc:cxnChg>
        <pc:cxnChg chg="del">
          <ac:chgData name="VACHHANI VISHAL" userId="2d9a5a7e-e419-4379-af29-fdc935646ccf" providerId="ADAL" clId="{9A3DA549-E957-4895-9AF5-90457E9D9291}" dt="2025-02-18T05:51:51.807" v="158" actId="478"/>
          <ac:cxnSpMkLst>
            <pc:docMk/>
            <pc:sldMk cId="2899321017" sldId="2147483084"/>
            <ac:cxnSpMk id="15" creationId="{CCD8D425-1879-E364-B8A1-571B352D12DE}"/>
          </ac:cxnSpMkLst>
        </pc:cxnChg>
        <pc:cxnChg chg="add mod">
          <ac:chgData name="VACHHANI VISHAL" userId="2d9a5a7e-e419-4379-af29-fdc935646ccf" providerId="ADAL" clId="{9A3DA549-E957-4895-9AF5-90457E9D9291}" dt="2025-02-18T06:50:16.154" v="694" actId="1036"/>
          <ac:cxnSpMkLst>
            <pc:docMk/>
            <pc:sldMk cId="2899321017" sldId="2147483084"/>
            <ac:cxnSpMk id="18" creationId="{ADA68CD7-AC12-4698-F13E-194DA330C516}"/>
          </ac:cxnSpMkLst>
        </pc:cxnChg>
        <pc:cxnChg chg="mod">
          <ac:chgData name="VACHHANI VISHAL" userId="2d9a5a7e-e419-4379-af29-fdc935646ccf" providerId="ADAL" clId="{9A3DA549-E957-4895-9AF5-90457E9D9291}" dt="2025-02-18T06:50:08.068" v="670" actId="1035"/>
          <ac:cxnSpMkLst>
            <pc:docMk/>
            <pc:sldMk cId="2899321017" sldId="2147483084"/>
            <ac:cxnSpMk id="22" creationId="{B378FFAD-8C22-D2ED-EC45-60267ACC5869}"/>
          </ac:cxnSpMkLst>
        </pc:cxnChg>
        <pc:cxnChg chg="mod">
          <ac:chgData name="VACHHANI VISHAL" userId="2d9a5a7e-e419-4379-af29-fdc935646ccf" providerId="ADAL" clId="{9A3DA549-E957-4895-9AF5-90457E9D9291}" dt="2025-02-18T06:50:08.068" v="670" actId="1035"/>
          <ac:cxnSpMkLst>
            <pc:docMk/>
            <pc:sldMk cId="2899321017" sldId="2147483084"/>
            <ac:cxnSpMk id="23" creationId="{623FE41C-6251-6DCD-31C7-E4449D81C52C}"/>
          </ac:cxnSpMkLst>
        </pc:cxnChg>
        <pc:cxnChg chg="add mod">
          <ac:chgData name="VACHHANI VISHAL" userId="2d9a5a7e-e419-4379-af29-fdc935646ccf" providerId="ADAL" clId="{9A3DA549-E957-4895-9AF5-90457E9D9291}" dt="2025-02-18T06:53:19.146" v="745" actId="1076"/>
          <ac:cxnSpMkLst>
            <pc:docMk/>
            <pc:sldMk cId="2899321017" sldId="2147483084"/>
            <ac:cxnSpMk id="27" creationId="{0ED5F044-B9CF-9162-8560-340EE0B38556}"/>
          </ac:cxnSpMkLst>
        </pc:cxnChg>
        <pc:cxnChg chg="add mod">
          <ac:chgData name="VACHHANI VISHAL" userId="2d9a5a7e-e419-4379-af29-fdc935646ccf" providerId="ADAL" clId="{9A3DA549-E957-4895-9AF5-90457E9D9291}" dt="2025-02-18T06:50:16.154" v="694" actId="1036"/>
          <ac:cxnSpMkLst>
            <pc:docMk/>
            <pc:sldMk cId="2899321017" sldId="2147483084"/>
            <ac:cxnSpMk id="28" creationId="{FC1D97DC-2C6E-D07D-11CD-0EBA1F78FD56}"/>
          </ac:cxnSpMkLst>
        </pc:cxnChg>
        <pc:cxnChg chg="add mod">
          <ac:chgData name="VACHHANI VISHAL" userId="2d9a5a7e-e419-4379-af29-fdc935646ccf" providerId="ADAL" clId="{9A3DA549-E957-4895-9AF5-90457E9D9291}" dt="2025-02-18T08:24:25.687" v="838" actId="1038"/>
          <ac:cxnSpMkLst>
            <pc:docMk/>
            <pc:sldMk cId="2899321017" sldId="2147483084"/>
            <ac:cxnSpMk id="31" creationId="{7198E29B-5B3A-E8B4-3914-15638A2DE8DF}"/>
          </ac:cxnSpMkLst>
        </pc:cxnChg>
        <pc:cxnChg chg="add mod">
          <ac:chgData name="VACHHANI VISHAL" userId="2d9a5a7e-e419-4379-af29-fdc935646ccf" providerId="ADAL" clId="{9A3DA549-E957-4895-9AF5-90457E9D9291}" dt="2025-02-18T06:53:11.224" v="744" actId="1076"/>
          <ac:cxnSpMkLst>
            <pc:docMk/>
            <pc:sldMk cId="2899321017" sldId="2147483084"/>
            <ac:cxnSpMk id="35" creationId="{970553B2-3B7E-42A9-8B0E-FFF4300A32E0}"/>
          </ac:cxnSpMkLst>
        </pc:cxnChg>
        <pc:cxnChg chg="add mod">
          <ac:chgData name="VACHHANI VISHAL" userId="2d9a5a7e-e419-4379-af29-fdc935646ccf" providerId="ADAL" clId="{9A3DA549-E957-4895-9AF5-90457E9D9291}" dt="2025-02-18T06:50:23.870" v="707" actId="1038"/>
          <ac:cxnSpMkLst>
            <pc:docMk/>
            <pc:sldMk cId="2899321017" sldId="2147483084"/>
            <ac:cxnSpMk id="36" creationId="{C0AF19F1-CA9D-AB36-4DD2-D6CCD5F054C0}"/>
          </ac:cxnSpMkLst>
        </pc:cxnChg>
      </pc:sldChg>
      <pc:sldChg chg="addSp delSp modSp new mod ord modClrScheme chgLayout">
        <pc:chgData name="VACHHANI VISHAL" userId="2d9a5a7e-e419-4379-af29-fdc935646ccf" providerId="ADAL" clId="{9A3DA549-E957-4895-9AF5-90457E9D9291}" dt="2025-02-19T08:14:47.078" v="3379" actId="6549"/>
        <pc:sldMkLst>
          <pc:docMk/>
          <pc:sldMk cId="3774754225" sldId="2147483085"/>
        </pc:sldMkLst>
        <pc:spChg chg="mod">
          <ac:chgData name="VACHHANI VISHAL" userId="2d9a5a7e-e419-4379-af29-fdc935646ccf" providerId="ADAL" clId="{9A3DA549-E957-4895-9AF5-90457E9D9291}" dt="2025-02-19T08:14:47.078" v="3379" actId="6549"/>
          <ac:spMkLst>
            <pc:docMk/>
            <pc:sldMk cId="3774754225" sldId="2147483085"/>
            <ac:spMk id="2" creationId="{B4D282A6-52B8-52EA-7158-5E5CD0B213E0}"/>
          </ac:spMkLst>
        </pc:spChg>
        <pc:spChg chg="del">
          <ac:chgData name="VACHHANI VISHAL" userId="2d9a5a7e-e419-4379-af29-fdc935646ccf" providerId="ADAL" clId="{9A3DA549-E957-4895-9AF5-90457E9D9291}" dt="2025-02-19T07:21:17.107" v="2706" actId="478"/>
          <ac:spMkLst>
            <pc:docMk/>
            <pc:sldMk cId="3774754225" sldId="2147483085"/>
            <ac:spMk id="3" creationId="{2179061D-0D9C-8366-1B85-59ADC7563246}"/>
          </ac:spMkLst>
        </pc:spChg>
        <pc:graphicFrameChg chg="add mod modGraphic">
          <ac:chgData name="VACHHANI VISHAL" userId="2d9a5a7e-e419-4379-af29-fdc935646ccf" providerId="ADAL" clId="{9A3DA549-E957-4895-9AF5-90457E9D9291}" dt="2025-02-19T07:21:35.861" v="2709" actId="26606"/>
          <ac:graphicFrameMkLst>
            <pc:docMk/>
            <pc:sldMk cId="3774754225" sldId="2147483085"/>
            <ac:graphicFrameMk id="4" creationId="{A8BC7C78-350C-5F18-3F3D-D2416E3A9D8C}"/>
          </ac:graphicFrameMkLst>
        </pc:graphicFrameChg>
      </pc:sldChg>
      <pc:sldChg chg="addSp delSp modSp add mod">
        <pc:chgData name="VACHHANI VISHAL" userId="2d9a5a7e-e419-4379-af29-fdc935646ccf" providerId="ADAL" clId="{9A3DA549-E957-4895-9AF5-90457E9D9291}" dt="2025-02-19T08:23:23" v="3648" actId="1036"/>
        <pc:sldMkLst>
          <pc:docMk/>
          <pc:sldMk cId="672542678" sldId="2147483086"/>
        </pc:sldMkLst>
        <pc:spChg chg="del">
          <ac:chgData name="VACHHANI VISHAL" userId="2d9a5a7e-e419-4379-af29-fdc935646ccf" providerId="ADAL" clId="{9A3DA549-E957-4895-9AF5-90457E9D9291}" dt="2025-02-19T06:24:50.325" v="1057" actId="478"/>
          <ac:spMkLst>
            <pc:docMk/>
            <pc:sldMk cId="672542678" sldId="2147483086"/>
            <ac:spMk id="3" creationId="{60EEBDAE-2A4E-AC4D-CFE1-12EDDDCB56C5}"/>
          </ac:spMkLst>
        </pc:spChg>
        <pc:spChg chg="mod">
          <ac:chgData name="VACHHANI VISHAL" userId="2d9a5a7e-e419-4379-af29-fdc935646ccf" providerId="ADAL" clId="{9A3DA549-E957-4895-9AF5-90457E9D9291}" dt="2025-02-19T08:14:58.980" v="3380" actId="1076"/>
          <ac:spMkLst>
            <pc:docMk/>
            <pc:sldMk cId="672542678" sldId="2147483086"/>
            <ac:spMk id="5" creationId="{6B1AFF21-B6C7-150D-0F7E-855B6ABAA9B4}"/>
          </ac:spMkLst>
        </pc:spChg>
        <pc:spChg chg="del">
          <ac:chgData name="VACHHANI VISHAL" userId="2d9a5a7e-e419-4379-af29-fdc935646ccf" providerId="ADAL" clId="{9A3DA549-E957-4895-9AF5-90457E9D9291}" dt="2025-02-19T06:24:50.325" v="1057" actId="478"/>
          <ac:spMkLst>
            <pc:docMk/>
            <pc:sldMk cId="672542678" sldId="2147483086"/>
            <ac:spMk id="8" creationId="{60FB07DC-2099-287E-69B1-11CB9F39D884}"/>
          </ac:spMkLst>
        </pc:spChg>
        <pc:spChg chg="add mod">
          <ac:chgData name="VACHHANI VISHAL" userId="2d9a5a7e-e419-4379-af29-fdc935646ccf" providerId="ADAL" clId="{9A3DA549-E957-4895-9AF5-90457E9D9291}" dt="2025-02-19T06:25:09.912" v="1059"/>
          <ac:spMkLst>
            <pc:docMk/>
            <pc:sldMk cId="672542678" sldId="2147483086"/>
            <ac:spMk id="10" creationId="{A1FEA18B-09CC-87D7-CE4A-44B2191DB908}"/>
          </ac:spMkLst>
        </pc:spChg>
        <pc:spChg chg="add mod">
          <ac:chgData name="VACHHANI VISHAL" userId="2d9a5a7e-e419-4379-af29-fdc935646ccf" providerId="ADAL" clId="{9A3DA549-E957-4895-9AF5-90457E9D9291}" dt="2025-02-19T06:25:09.912" v="1059"/>
          <ac:spMkLst>
            <pc:docMk/>
            <pc:sldMk cId="672542678" sldId="2147483086"/>
            <ac:spMk id="14" creationId="{BB28604F-EADE-1127-1395-969ECC5E3FFB}"/>
          </ac:spMkLst>
        </pc:spChg>
        <pc:spChg chg="add mod">
          <ac:chgData name="VACHHANI VISHAL" userId="2d9a5a7e-e419-4379-af29-fdc935646ccf" providerId="ADAL" clId="{9A3DA549-E957-4895-9AF5-90457E9D9291}" dt="2025-02-19T06:25:09.912" v="1059"/>
          <ac:spMkLst>
            <pc:docMk/>
            <pc:sldMk cId="672542678" sldId="2147483086"/>
            <ac:spMk id="15" creationId="{3DE62ACD-56C7-FD0E-9BFA-9393C6FBCD86}"/>
          </ac:spMkLst>
        </pc:spChg>
        <pc:spChg chg="add mod">
          <ac:chgData name="VACHHANI VISHAL" userId="2d9a5a7e-e419-4379-af29-fdc935646ccf" providerId="ADAL" clId="{9A3DA549-E957-4895-9AF5-90457E9D9291}" dt="2025-02-19T06:25:09.912" v="1059"/>
          <ac:spMkLst>
            <pc:docMk/>
            <pc:sldMk cId="672542678" sldId="2147483086"/>
            <ac:spMk id="16" creationId="{479859A1-F784-FDBD-5D74-D6A176E8D508}"/>
          </ac:spMkLst>
        </pc:spChg>
        <pc:spChg chg="add mod">
          <ac:chgData name="VACHHANI VISHAL" userId="2d9a5a7e-e419-4379-af29-fdc935646ccf" providerId="ADAL" clId="{9A3DA549-E957-4895-9AF5-90457E9D9291}" dt="2025-02-19T06:25:09.912" v="1059"/>
          <ac:spMkLst>
            <pc:docMk/>
            <pc:sldMk cId="672542678" sldId="2147483086"/>
            <ac:spMk id="18" creationId="{B63B6FD9-E25C-77BE-AF89-B3489DBEA514}"/>
          </ac:spMkLst>
        </pc:spChg>
        <pc:spChg chg="add mod">
          <ac:chgData name="VACHHANI VISHAL" userId="2d9a5a7e-e419-4379-af29-fdc935646ccf" providerId="ADAL" clId="{9A3DA549-E957-4895-9AF5-90457E9D9291}" dt="2025-02-19T06:25:09.912" v="1059"/>
          <ac:spMkLst>
            <pc:docMk/>
            <pc:sldMk cId="672542678" sldId="2147483086"/>
            <ac:spMk id="22" creationId="{546C2060-55C1-B606-25ED-B1A42AA1B48B}"/>
          </ac:spMkLst>
        </pc:spChg>
        <pc:spChg chg="add mod">
          <ac:chgData name="VACHHANI VISHAL" userId="2d9a5a7e-e419-4379-af29-fdc935646ccf" providerId="ADAL" clId="{9A3DA549-E957-4895-9AF5-90457E9D9291}" dt="2025-02-19T06:25:09.912" v="1059"/>
          <ac:spMkLst>
            <pc:docMk/>
            <pc:sldMk cId="672542678" sldId="2147483086"/>
            <ac:spMk id="24" creationId="{76E62E09-F120-7E11-AEC5-4760B47E0B33}"/>
          </ac:spMkLst>
        </pc:spChg>
        <pc:spChg chg="add mod">
          <ac:chgData name="VACHHANI VISHAL" userId="2d9a5a7e-e419-4379-af29-fdc935646ccf" providerId="ADAL" clId="{9A3DA549-E957-4895-9AF5-90457E9D9291}" dt="2025-02-19T06:25:09.912" v="1059"/>
          <ac:spMkLst>
            <pc:docMk/>
            <pc:sldMk cId="672542678" sldId="2147483086"/>
            <ac:spMk id="26" creationId="{1B011724-9C56-AF9B-09AD-1F904D9066E8}"/>
          </ac:spMkLst>
        </pc:spChg>
        <pc:spChg chg="add mod">
          <ac:chgData name="VACHHANI VISHAL" userId="2d9a5a7e-e419-4379-af29-fdc935646ccf" providerId="ADAL" clId="{9A3DA549-E957-4895-9AF5-90457E9D9291}" dt="2025-02-19T06:25:09.912" v="1059"/>
          <ac:spMkLst>
            <pc:docMk/>
            <pc:sldMk cId="672542678" sldId="2147483086"/>
            <ac:spMk id="30" creationId="{B998CBC2-25D1-9466-128E-B2D6DBD6756D}"/>
          </ac:spMkLst>
        </pc:spChg>
        <pc:spChg chg="add mod">
          <ac:chgData name="VACHHANI VISHAL" userId="2d9a5a7e-e419-4379-af29-fdc935646ccf" providerId="ADAL" clId="{9A3DA549-E957-4895-9AF5-90457E9D9291}" dt="2025-02-19T06:25:09.912" v="1059"/>
          <ac:spMkLst>
            <pc:docMk/>
            <pc:sldMk cId="672542678" sldId="2147483086"/>
            <ac:spMk id="31" creationId="{3ECA393F-5325-4ABC-B03C-B2E9C335CC96}"/>
          </ac:spMkLst>
        </pc:spChg>
        <pc:spChg chg="mod">
          <ac:chgData name="VACHHANI VISHAL" userId="2d9a5a7e-e419-4379-af29-fdc935646ccf" providerId="ADAL" clId="{9A3DA549-E957-4895-9AF5-90457E9D9291}" dt="2025-02-19T08:23:23" v="3648" actId="1036"/>
          <ac:spMkLst>
            <pc:docMk/>
            <pc:sldMk cId="672542678" sldId="2147483086"/>
            <ac:spMk id="34" creationId="{BF9A5774-8DF4-64E9-FA0E-29998F73F1B9}"/>
          </ac:spMkLst>
        </pc:spChg>
        <pc:spChg chg="del mod">
          <ac:chgData name="VACHHANI VISHAL" userId="2d9a5a7e-e419-4379-af29-fdc935646ccf" providerId="ADAL" clId="{9A3DA549-E957-4895-9AF5-90457E9D9291}" dt="2025-02-19T06:27:34.985" v="1067" actId="478"/>
          <ac:spMkLst>
            <pc:docMk/>
            <pc:sldMk cId="672542678" sldId="2147483086"/>
            <ac:spMk id="35" creationId="{81FFDB6A-2C4D-FCEC-50D7-3F901AD8DF3D}"/>
          </ac:spMkLst>
        </pc:spChg>
        <pc:spChg chg="mod">
          <ac:chgData name="VACHHANI VISHAL" userId="2d9a5a7e-e419-4379-af29-fdc935646ccf" providerId="ADAL" clId="{9A3DA549-E957-4895-9AF5-90457E9D9291}" dt="2025-02-19T08:23:23" v="3648" actId="1036"/>
          <ac:spMkLst>
            <pc:docMk/>
            <pc:sldMk cId="672542678" sldId="2147483086"/>
            <ac:spMk id="36" creationId="{3787BD1F-57EB-FCAD-E04F-EEFA0739EAB5}"/>
          </ac:spMkLst>
        </pc:spChg>
        <pc:spChg chg="mod">
          <ac:chgData name="VACHHANI VISHAL" userId="2d9a5a7e-e419-4379-af29-fdc935646ccf" providerId="ADAL" clId="{9A3DA549-E957-4895-9AF5-90457E9D9291}" dt="2025-02-19T07:18:24.317" v="2680" actId="1036"/>
          <ac:spMkLst>
            <pc:docMk/>
            <pc:sldMk cId="672542678" sldId="2147483086"/>
            <ac:spMk id="38" creationId="{4BABB4CF-C66D-77E7-98DD-CCD6F26BD479}"/>
          </ac:spMkLst>
        </pc:spChg>
        <pc:spChg chg="add mod">
          <ac:chgData name="VACHHANI VISHAL" userId="2d9a5a7e-e419-4379-af29-fdc935646ccf" providerId="ADAL" clId="{9A3DA549-E957-4895-9AF5-90457E9D9291}" dt="2025-02-19T08:23:23" v="3648" actId="1036"/>
          <ac:spMkLst>
            <pc:docMk/>
            <pc:sldMk cId="672542678" sldId="2147483086"/>
            <ac:spMk id="39" creationId="{79E7B107-6D56-F459-BDED-DC96FD01877C}"/>
          </ac:spMkLst>
        </pc:spChg>
        <pc:spChg chg="add del mod">
          <ac:chgData name="VACHHANI VISHAL" userId="2d9a5a7e-e419-4379-af29-fdc935646ccf" providerId="ADAL" clId="{9A3DA549-E957-4895-9AF5-90457E9D9291}" dt="2025-02-19T06:27:34.985" v="1067" actId="478"/>
          <ac:spMkLst>
            <pc:docMk/>
            <pc:sldMk cId="672542678" sldId="2147483086"/>
            <ac:spMk id="40" creationId="{919E09B4-066A-4C87-4AB5-0ADA224F9F96}"/>
          </ac:spMkLst>
        </pc:spChg>
        <pc:spChg chg="mod">
          <ac:chgData name="VACHHANI VISHAL" userId="2d9a5a7e-e419-4379-af29-fdc935646ccf" providerId="ADAL" clId="{9A3DA549-E957-4895-9AF5-90457E9D9291}" dt="2025-02-19T06:48:47.426" v="1890" actId="1035"/>
          <ac:spMkLst>
            <pc:docMk/>
            <pc:sldMk cId="672542678" sldId="2147483086"/>
            <ac:spMk id="41" creationId="{40944487-6D29-8DAD-9246-37963376D850}"/>
          </ac:spMkLst>
        </pc:spChg>
        <pc:spChg chg="mod">
          <ac:chgData name="VACHHANI VISHAL" userId="2d9a5a7e-e419-4379-af29-fdc935646ccf" providerId="ADAL" clId="{9A3DA549-E957-4895-9AF5-90457E9D9291}" dt="2025-02-19T08:23:23" v="3648" actId="1036"/>
          <ac:spMkLst>
            <pc:docMk/>
            <pc:sldMk cId="672542678" sldId="2147483086"/>
            <ac:spMk id="42" creationId="{9F7640EC-346B-25B6-FB51-1E719AA02C8D}"/>
          </ac:spMkLst>
        </pc:spChg>
        <pc:spChg chg="mod">
          <ac:chgData name="VACHHANI VISHAL" userId="2d9a5a7e-e419-4379-af29-fdc935646ccf" providerId="ADAL" clId="{9A3DA549-E957-4895-9AF5-90457E9D9291}" dt="2025-02-19T06:49:32.623" v="1891" actId="14100"/>
          <ac:spMkLst>
            <pc:docMk/>
            <pc:sldMk cId="672542678" sldId="2147483086"/>
            <ac:spMk id="44" creationId="{96F4CBDF-2B52-1D35-6D4B-8772D4904EEA}"/>
          </ac:spMkLst>
        </pc:spChg>
        <pc:spChg chg="add del mod">
          <ac:chgData name="VACHHANI VISHAL" userId="2d9a5a7e-e419-4379-af29-fdc935646ccf" providerId="ADAL" clId="{9A3DA549-E957-4895-9AF5-90457E9D9291}" dt="2025-02-19T06:27:34.985" v="1067" actId="478"/>
          <ac:spMkLst>
            <pc:docMk/>
            <pc:sldMk cId="672542678" sldId="2147483086"/>
            <ac:spMk id="45" creationId="{A605575E-3769-7BC6-B7A7-7E6DA4498BB8}"/>
          </ac:spMkLst>
        </pc:spChg>
        <pc:spChg chg="add mod">
          <ac:chgData name="VACHHANI VISHAL" userId="2d9a5a7e-e419-4379-af29-fdc935646ccf" providerId="ADAL" clId="{9A3DA549-E957-4895-9AF5-90457E9D9291}" dt="2025-02-19T08:23:23" v="3648" actId="1036"/>
          <ac:spMkLst>
            <pc:docMk/>
            <pc:sldMk cId="672542678" sldId="2147483086"/>
            <ac:spMk id="46" creationId="{637551AC-1C65-64C5-057F-C2341CA5E5A8}"/>
          </ac:spMkLst>
        </pc:spChg>
        <pc:spChg chg="add mod">
          <ac:chgData name="VACHHANI VISHAL" userId="2d9a5a7e-e419-4379-af29-fdc935646ccf" providerId="ADAL" clId="{9A3DA549-E957-4895-9AF5-90457E9D9291}" dt="2025-02-19T07:02:41.900" v="2535" actId="20577"/>
          <ac:spMkLst>
            <pc:docMk/>
            <pc:sldMk cId="672542678" sldId="2147483086"/>
            <ac:spMk id="47" creationId="{FAD6EF2E-058A-4E02-9410-E91C042A5301}"/>
          </ac:spMkLst>
        </pc:spChg>
        <pc:spChg chg="mod">
          <ac:chgData name="VACHHANI VISHAL" userId="2d9a5a7e-e419-4379-af29-fdc935646ccf" providerId="ADAL" clId="{9A3DA549-E957-4895-9AF5-90457E9D9291}" dt="2025-02-19T08:23:23" v="3648" actId="1036"/>
          <ac:spMkLst>
            <pc:docMk/>
            <pc:sldMk cId="672542678" sldId="2147483086"/>
            <ac:spMk id="49" creationId="{4904234C-75EC-1310-DE64-68511A2EE64A}"/>
          </ac:spMkLst>
        </pc:spChg>
        <pc:spChg chg="add del mod">
          <ac:chgData name="VACHHANI VISHAL" userId="2d9a5a7e-e419-4379-af29-fdc935646ccf" providerId="ADAL" clId="{9A3DA549-E957-4895-9AF5-90457E9D9291}" dt="2025-02-19T06:27:34.985" v="1067" actId="478"/>
          <ac:spMkLst>
            <pc:docMk/>
            <pc:sldMk cId="672542678" sldId="2147483086"/>
            <ac:spMk id="50" creationId="{55CD93D7-6706-2E2B-1011-CC798F37C528}"/>
          </ac:spMkLst>
        </pc:spChg>
        <pc:spChg chg="mod">
          <ac:chgData name="VACHHANI VISHAL" userId="2d9a5a7e-e419-4379-af29-fdc935646ccf" providerId="ADAL" clId="{9A3DA549-E957-4895-9AF5-90457E9D9291}" dt="2025-02-19T06:54:41.584" v="2332" actId="20577"/>
          <ac:spMkLst>
            <pc:docMk/>
            <pc:sldMk cId="672542678" sldId="2147483086"/>
            <ac:spMk id="51" creationId="{B3CCA089-1F5C-3D10-79F0-3337F5D18169}"/>
          </ac:spMkLst>
        </pc:spChg>
        <pc:spChg chg="add mod">
          <ac:chgData name="VACHHANI VISHAL" userId="2d9a5a7e-e419-4379-af29-fdc935646ccf" providerId="ADAL" clId="{9A3DA549-E957-4895-9AF5-90457E9D9291}" dt="2025-02-19T08:23:23" v="3648" actId="1036"/>
          <ac:spMkLst>
            <pc:docMk/>
            <pc:sldMk cId="672542678" sldId="2147483086"/>
            <ac:spMk id="52" creationId="{CA6C0602-21F0-FCC9-A707-A09A3E8745C5}"/>
          </ac:spMkLst>
        </pc:spChg>
        <pc:spChg chg="add mod">
          <ac:chgData name="VACHHANI VISHAL" userId="2d9a5a7e-e419-4379-af29-fdc935646ccf" providerId="ADAL" clId="{9A3DA549-E957-4895-9AF5-90457E9D9291}" dt="2025-02-19T07:18:24.317" v="2680" actId="1036"/>
          <ac:spMkLst>
            <pc:docMk/>
            <pc:sldMk cId="672542678" sldId="2147483086"/>
            <ac:spMk id="54" creationId="{AF258371-B025-BEE8-84CC-C089B310EEF4}"/>
          </ac:spMkLst>
        </pc:spChg>
        <pc:spChg chg="add del mod">
          <ac:chgData name="VACHHANI VISHAL" userId="2d9a5a7e-e419-4379-af29-fdc935646ccf" providerId="ADAL" clId="{9A3DA549-E957-4895-9AF5-90457E9D9291}" dt="2025-02-19T06:27:44.728" v="1068" actId="478"/>
          <ac:spMkLst>
            <pc:docMk/>
            <pc:sldMk cId="672542678" sldId="2147483086"/>
            <ac:spMk id="55" creationId="{30A6EABF-239A-287C-A8B0-D10D09F4E4E4}"/>
          </ac:spMkLst>
        </pc:spChg>
        <pc:spChg chg="mod">
          <ac:chgData name="VACHHANI VISHAL" userId="2d9a5a7e-e419-4379-af29-fdc935646ccf" providerId="ADAL" clId="{9A3DA549-E957-4895-9AF5-90457E9D9291}" dt="2025-02-19T08:23:23" v="3648" actId="1036"/>
          <ac:spMkLst>
            <pc:docMk/>
            <pc:sldMk cId="672542678" sldId="2147483086"/>
            <ac:spMk id="56" creationId="{AE96DE5A-9F7D-6092-D934-F1911A1EDC33}"/>
          </ac:spMkLst>
        </pc:spChg>
        <pc:spChg chg="add mod">
          <ac:chgData name="VACHHANI VISHAL" userId="2d9a5a7e-e419-4379-af29-fdc935646ccf" providerId="ADAL" clId="{9A3DA549-E957-4895-9AF5-90457E9D9291}" dt="2025-02-19T08:23:23" v="3648" actId="1036"/>
          <ac:spMkLst>
            <pc:docMk/>
            <pc:sldMk cId="672542678" sldId="2147483086"/>
            <ac:spMk id="57" creationId="{029769FE-3908-394E-52E7-BBE05AB575CB}"/>
          </ac:spMkLst>
        </pc:spChg>
        <pc:spChg chg="add mod">
          <ac:chgData name="VACHHANI VISHAL" userId="2d9a5a7e-e419-4379-af29-fdc935646ccf" providerId="ADAL" clId="{9A3DA549-E957-4895-9AF5-90457E9D9291}" dt="2025-02-19T08:23:23" v="3648" actId="1036"/>
          <ac:spMkLst>
            <pc:docMk/>
            <pc:sldMk cId="672542678" sldId="2147483086"/>
            <ac:spMk id="59" creationId="{A74762CB-9835-AD6F-2720-302AC513986B}"/>
          </ac:spMkLst>
        </pc:spChg>
        <pc:spChg chg="add del mod">
          <ac:chgData name="VACHHANI VISHAL" userId="2d9a5a7e-e419-4379-af29-fdc935646ccf" providerId="ADAL" clId="{9A3DA549-E957-4895-9AF5-90457E9D9291}" dt="2025-02-19T06:59:11.857" v="2528"/>
          <ac:spMkLst>
            <pc:docMk/>
            <pc:sldMk cId="672542678" sldId="2147483086"/>
            <ac:spMk id="62" creationId="{C8C9CD67-81C1-4D76-347B-B0950AC35651}"/>
          </ac:spMkLst>
        </pc:spChg>
        <pc:spChg chg="add del mod">
          <ac:chgData name="VACHHANI VISHAL" userId="2d9a5a7e-e419-4379-af29-fdc935646ccf" providerId="ADAL" clId="{9A3DA549-E957-4895-9AF5-90457E9D9291}" dt="2025-02-19T07:14:55.676" v="2635" actId="478"/>
          <ac:spMkLst>
            <pc:docMk/>
            <pc:sldMk cId="672542678" sldId="2147483086"/>
            <ac:spMk id="63" creationId="{1B75757B-EA7E-A5BE-C274-ACB4415966C1}"/>
          </ac:spMkLst>
        </pc:spChg>
        <pc:graphicFrameChg chg="del">
          <ac:chgData name="VACHHANI VISHAL" userId="2d9a5a7e-e419-4379-af29-fdc935646ccf" providerId="ADAL" clId="{9A3DA549-E957-4895-9AF5-90457E9D9291}" dt="2025-02-19T06:24:54.146" v="1058" actId="478"/>
          <ac:graphicFrameMkLst>
            <pc:docMk/>
            <pc:sldMk cId="672542678" sldId="2147483086"/>
            <ac:graphicFrameMk id="9" creationId="{AC901623-583B-E089-2D8B-D1BA10AEEE6B}"/>
          </ac:graphicFrameMkLst>
        </pc:graphicFrameChg>
        <pc:picChg chg="del">
          <ac:chgData name="VACHHANI VISHAL" userId="2d9a5a7e-e419-4379-af29-fdc935646ccf" providerId="ADAL" clId="{9A3DA549-E957-4895-9AF5-90457E9D9291}" dt="2025-02-19T06:28:04.565" v="1069" actId="478"/>
          <ac:picMkLst>
            <pc:docMk/>
            <pc:sldMk cId="672542678" sldId="2147483086"/>
            <ac:picMk id="37" creationId="{30092873-EC40-49A2-0ADC-2B1B6C161111}"/>
          </ac:picMkLst>
        </pc:picChg>
        <pc:picChg chg="del">
          <ac:chgData name="VACHHANI VISHAL" userId="2d9a5a7e-e419-4379-af29-fdc935646ccf" providerId="ADAL" clId="{9A3DA549-E957-4895-9AF5-90457E9D9291}" dt="2025-02-19T06:28:10.710" v="1070" actId="478"/>
          <ac:picMkLst>
            <pc:docMk/>
            <pc:sldMk cId="672542678" sldId="2147483086"/>
            <ac:picMk id="43" creationId="{59F0B847-AC9D-2AA2-5011-4BA4877D48A5}"/>
          </ac:picMkLst>
        </pc:picChg>
        <pc:picChg chg="del">
          <ac:chgData name="VACHHANI VISHAL" userId="2d9a5a7e-e419-4379-af29-fdc935646ccf" providerId="ADAL" clId="{9A3DA549-E957-4895-9AF5-90457E9D9291}" dt="2025-02-19T06:27:34.985" v="1067" actId="478"/>
          <ac:picMkLst>
            <pc:docMk/>
            <pc:sldMk cId="672542678" sldId="2147483086"/>
            <ac:picMk id="48" creationId="{9C8D57F9-AEF7-0E45-E424-6A803DC45B21}"/>
          </ac:picMkLst>
        </pc:picChg>
        <pc:picChg chg="del">
          <ac:chgData name="VACHHANI VISHAL" userId="2d9a5a7e-e419-4379-af29-fdc935646ccf" providerId="ADAL" clId="{9A3DA549-E957-4895-9AF5-90457E9D9291}" dt="2025-02-19T06:27:34.985" v="1067" actId="478"/>
          <ac:picMkLst>
            <pc:docMk/>
            <pc:sldMk cId="672542678" sldId="2147483086"/>
            <ac:picMk id="53" creationId="{799C3851-02D3-1CB2-32A3-B95EA5BBAE01}"/>
          </ac:picMkLst>
        </pc:picChg>
        <pc:picChg chg="del">
          <ac:chgData name="VACHHANI VISHAL" userId="2d9a5a7e-e419-4379-af29-fdc935646ccf" providerId="ADAL" clId="{9A3DA549-E957-4895-9AF5-90457E9D9291}" dt="2025-02-19T06:28:14.575" v="1071" actId="478"/>
          <ac:picMkLst>
            <pc:docMk/>
            <pc:sldMk cId="672542678" sldId="2147483086"/>
            <ac:picMk id="58" creationId="{DE661BBE-6B07-8F2B-205D-191327AD885D}"/>
          </ac:picMkLst>
        </pc:picChg>
        <pc:cxnChg chg="del">
          <ac:chgData name="VACHHANI VISHAL" userId="2d9a5a7e-e419-4379-af29-fdc935646ccf" providerId="ADAL" clId="{9A3DA549-E957-4895-9AF5-90457E9D9291}" dt="2025-02-19T06:24:50.325" v="1057" actId="478"/>
          <ac:cxnSpMkLst>
            <pc:docMk/>
            <pc:sldMk cId="672542678" sldId="2147483086"/>
            <ac:cxnSpMk id="2" creationId="{B7BE580E-8319-C82D-8251-A03061A5A130}"/>
          </ac:cxnSpMkLst>
        </pc:cxnChg>
        <pc:cxnChg chg="del">
          <ac:chgData name="VACHHANI VISHAL" userId="2d9a5a7e-e419-4379-af29-fdc935646ccf" providerId="ADAL" clId="{9A3DA549-E957-4895-9AF5-90457E9D9291}" dt="2025-02-19T06:24:50.325" v="1057" actId="478"/>
          <ac:cxnSpMkLst>
            <pc:docMk/>
            <pc:sldMk cId="672542678" sldId="2147483086"/>
            <ac:cxnSpMk id="4" creationId="{56D88EF0-9AC4-2937-B818-577887A13A70}"/>
          </ac:cxnSpMkLst>
        </pc:cxnChg>
        <pc:cxnChg chg="add mod">
          <ac:chgData name="VACHHANI VISHAL" userId="2d9a5a7e-e419-4379-af29-fdc935646ccf" providerId="ADAL" clId="{9A3DA549-E957-4895-9AF5-90457E9D9291}" dt="2025-02-19T07:21:09.940" v="2705" actId="1036"/>
          <ac:cxnSpMkLst>
            <pc:docMk/>
            <pc:sldMk cId="672542678" sldId="2147483086"/>
            <ac:cxnSpMk id="60" creationId="{12D476FA-4B06-C6F9-8369-ADC89F7E46B2}"/>
          </ac:cxnSpMkLst>
        </pc:cxnChg>
        <pc:cxnChg chg="add del mod">
          <ac:chgData name="VACHHANI VISHAL" userId="2d9a5a7e-e419-4379-af29-fdc935646ccf" providerId="ADAL" clId="{9A3DA549-E957-4895-9AF5-90457E9D9291}" dt="2025-02-19T07:14:55.676" v="2635" actId="478"/>
          <ac:cxnSpMkLst>
            <pc:docMk/>
            <pc:sldMk cId="672542678" sldId="2147483086"/>
            <ac:cxnSpMk id="64" creationId="{12CF92C6-C7E5-EBB7-A3D9-71300397ABED}"/>
          </ac:cxnSpMkLst>
        </pc:cxnChg>
      </pc:sldChg>
      <pc:sldChg chg="add del">
        <pc:chgData name="VACHHANI VISHAL" userId="2d9a5a7e-e419-4379-af29-fdc935646ccf" providerId="ADAL" clId="{9A3DA549-E957-4895-9AF5-90457E9D9291}" dt="2025-02-19T06:23:36.169" v="1055"/>
        <pc:sldMkLst>
          <pc:docMk/>
          <pc:sldMk cId="990258532" sldId="2147483086"/>
        </pc:sldMkLst>
      </pc:sldChg>
      <pc:sldChg chg="addSp delSp add del mod">
        <pc:chgData name="VACHHANI VISHAL" userId="2d9a5a7e-e419-4379-af29-fdc935646ccf" providerId="ADAL" clId="{9A3DA549-E957-4895-9AF5-90457E9D9291}" dt="2025-02-19T06:22:18.869" v="1051"/>
        <pc:sldMkLst>
          <pc:docMk/>
          <pc:sldMk cId="1242102357" sldId="2147483086"/>
        </pc:sldMkLst>
        <pc:spChg chg="add del">
          <ac:chgData name="VACHHANI VISHAL" userId="2d9a5a7e-e419-4379-af29-fdc935646ccf" providerId="ADAL" clId="{9A3DA549-E957-4895-9AF5-90457E9D9291}" dt="2025-02-19T06:22:18.431" v="1050" actId="478"/>
          <ac:spMkLst>
            <pc:docMk/>
            <pc:sldMk cId="1242102357" sldId="2147483086"/>
            <ac:spMk id="10" creationId="{87C450AA-E403-B335-BBFF-5BABD1F15FC2}"/>
          </ac:spMkLst>
        </pc:spChg>
      </pc:sldChg>
      <pc:sldChg chg="add del">
        <pc:chgData name="VACHHANI VISHAL" userId="2d9a5a7e-e419-4379-af29-fdc935646ccf" providerId="ADAL" clId="{9A3DA549-E957-4895-9AF5-90457E9D9291}" dt="2025-02-19T06:23:24.875" v="1053" actId="47"/>
        <pc:sldMkLst>
          <pc:docMk/>
          <pc:sldMk cId="3574179867" sldId="2147483086"/>
        </pc:sldMkLst>
      </pc:sldChg>
      <pc:sldMasterChg chg="del delSldLayout">
        <pc:chgData name="VACHHANI VISHAL" userId="2d9a5a7e-e419-4379-af29-fdc935646ccf" providerId="ADAL" clId="{9A3DA549-E957-4895-9AF5-90457E9D9291}" dt="2025-02-19T07:21:01.014" v="2686" actId="47"/>
        <pc:sldMasterMkLst>
          <pc:docMk/>
          <pc:sldMasterMk cId="4195826867" sldId="2147483662"/>
        </pc:sldMasterMkLst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1520809523" sldId="2147483663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2430790270" sldId="2147483664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599457029" sldId="2147483665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3904864165" sldId="2147483666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2696917897" sldId="2147483667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1298560412" sldId="2147483668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4076160799" sldId="2147483669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3915172728" sldId="2147483670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1814491445" sldId="2147483671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2501741565" sldId="2147483672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4021396480" sldId="2147483673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552293365" sldId="2147483674"/>
          </pc:sldLayoutMkLst>
        </pc:sldLayoutChg>
        <pc:sldLayoutChg chg="del">
          <pc:chgData name="VACHHANI VISHAL" userId="2d9a5a7e-e419-4379-af29-fdc935646ccf" providerId="ADAL" clId="{9A3DA549-E957-4895-9AF5-90457E9D9291}" dt="2025-02-19T07:21:01.014" v="2686" actId="47"/>
          <pc:sldLayoutMkLst>
            <pc:docMk/>
            <pc:sldMasterMk cId="4195826867" sldId="2147483662"/>
            <pc:sldLayoutMk cId="2263295298" sldId="2147483675"/>
          </pc:sldLayoutMkLst>
        </pc:sldLayoutChg>
      </pc:sldMasterChg>
    </pc:docChg>
  </pc:docChgLst>
</pc:chgInfo>
</file>

<file path=ppt/media/image2.png>
</file>

<file path=ppt/media/image3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AD6F29-1293-4CCD-BC0D-B3FD71A6F1D2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6F9CD-9CCB-47DE-8FA7-8AA009065F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6263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75A2-25A1-4921-85B2-A26EAF004EE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54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59C1A5-962C-9D33-7AF0-8651CBCEC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692A60-E3BB-9303-0E20-57F765FF6D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3C1F30-71A3-2BDB-A748-C25A22DCC7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9C1E3-E55C-B599-02D4-F624AC63A0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75A2-25A1-4921-85B2-A26EAF004EE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808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3751B-952E-DEA7-165D-305E58316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F08AC0-4711-AD95-A491-2F5B5032FB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C4B927-A170-1A8F-697B-58DB1E37C4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F55D57-53AA-0318-5E55-AA24849AB7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75A2-25A1-4921-85B2-A26EAF004EE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351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FA8E3-DF0D-E0CD-82AF-14A3EDEBA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B68CD2-D54A-EE29-93FE-2BFF3B79D2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0B75A9-6ED9-EF87-660D-7D6ED5454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64C4D8-6D4A-F6ED-A719-78138E13A5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975A2-25A1-4921-85B2-A26EAF004EE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45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F45D0-7B62-60C0-D560-FF1A1C12F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842689-B348-9E89-6448-19B71F20DC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79DC4-ABDE-9563-2CBC-AB64562F9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0ADD4-62E6-6D73-CCD2-3B219D009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BD8BE-8BD3-F3AE-E197-8F41D0DAF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8117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67D89-A835-1C12-E65D-EB6616DE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460B48-F0A4-F4C8-5495-50114B0A6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F3F37-2DE1-4DDD-C539-657F16A31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2DFE1-1F4E-88B0-0CC7-BE633A25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DFBF2-CC94-48F9-BF2B-8148FBC84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9332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B417E7-7D89-7E30-BC47-D40296AF9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3E99A0-7CFC-2042-F346-33C5BDB73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BF2E2-20B5-363E-4218-BDBCE15C9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2779F-1067-AA1F-4E78-DE7C77CF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42959-814A-29E5-0A40-0FD092318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11911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Slide">
    <p:bg>
      <p:bgPr>
        <a:solidFill>
          <a:srgbClr val="C11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FAA2CAE-3A74-B159-E830-6AAC10A3B2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2782" y="512782"/>
            <a:ext cx="4861858" cy="1727835"/>
          </a:xfrm>
        </p:spPr>
        <p:txBody>
          <a:bodyPr anchor="t">
            <a:normAutofit/>
          </a:bodyPr>
          <a:lstStyle>
            <a:lvl1pPr algn="l">
              <a:defRPr sz="5000" b="1" i="0" baseline="0">
                <a:solidFill>
                  <a:schemeClr val="bg1"/>
                </a:solidFill>
                <a:latin typeface="Aptos" panose="020B0004020202020204" pitchFamily="34" charset="0"/>
              </a:defRPr>
            </a:lvl1pPr>
          </a:lstStyle>
          <a:p>
            <a:r>
              <a:rPr lang="en-GB"/>
              <a:t>Section Divider</a:t>
            </a:r>
            <a:br>
              <a:rPr lang="en-GB"/>
            </a:br>
            <a:r>
              <a:rPr lang="en-GB"/>
              <a:t>Slide 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DB1B7B0-2501-D224-02AE-C8682C78E8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336400"/>
            <a:ext cx="8115300" cy="30607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745DFA-AA4B-C78F-108C-3DDCF6B6BDB6}"/>
              </a:ext>
            </a:extLst>
          </p:cNvPr>
          <p:cNvSpPr/>
          <p:nvPr userDrawn="1"/>
        </p:nvSpPr>
        <p:spPr>
          <a:xfrm>
            <a:off x="512782" y="512782"/>
            <a:ext cx="11166436" cy="58324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ptos" panose="020B00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B7FA34-38FB-42B5-875C-5719A2686A8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55274" y="6068798"/>
            <a:ext cx="1058298" cy="360393"/>
          </a:xfrm>
          <a:prstGeom prst="rect">
            <a:avLst/>
          </a:prstGeom>
        </p:spPr>
      </p:pic>
      <p:pic>
        <p:nvPicPr>
          <p:cNvPr id="2" name="Picture 1" descr="Text&#10;&#10;Description automatically generated with medium confidence">
            <a:extLst>
              <a:ext uri="{FF2B5EF4-FFF2-40B4-BE49-F238E27FC236}">
                <a16:creationId xmlns:a16="http://schemas.microsoft.com/office/drawing/2014/main" id="{9822E6B1-B864-50C5-E86F-A3E0ED28B6F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5930125" y="5923613"/>
            <a:ext cx="4198066" cy="65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473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C7BB55-05B8-E318-D53B-E094C6EF4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3530"/>
            <a:ext cx="952500" cy="457200"/>
          </a:xfrm>
          <a:prstGeom prst="rect">
            <a:avLst/>
          </a:prstGeom>
        </p:spPr>
      </p:pic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5B4A4859-69DE-7FBD-A74D-3143FAAEDA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2625" y="512782"/>
            <a:ext cx="10556590" cy="63311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600" b="1" i="0" baseline="0">
                <a:solidFill>
                  <a:srgbClr val="4D4D4F"/>
                </a:solidFill>
                <a:latin typeface="Aptos" panose="020B0004020202020204" pitchFamily="34" charset="0"/>
              </a:defRPr>
            </a:lvl1pPr>
          </a:lstStyle>
          <a:p>
            <a:pPr lvl="0"/>
            <a:r>
              <a:rPr lang="en-GB"/>
              <a:t>Text slide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9FDF2896-628F-88AA-44E0-75E17B9A17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22625" y="1273175"/>
            <a:ext cx="10556590" cy="4976813"/>
          </a:xfrm>
        </p:spPr>
        <p:txBody>
          <a:bodyPr>
            <a:noAutofit/>
          </a:bodyPr>
          <a:lstStyle>
            <a:lvl1pPr marL="0" indent="0">
              <a:buFontTx/>
              <a:buNone/>
              <a:tabLst/>
              <a:defRPr sz="1400" baseline="0">
                <a:solidFill>
                  <a:srgbClr val="4D4D4F"/>
                </a:solidFill>
                <a:latin typeface="Aptos" panose="020B0004020202020204" pitchFamily="34" charset="0"/>
              </a:defRPr>
            </a:lvl1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consectetuer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</a:t>
            </a:r>
            <a:r>
              <a:rPr lang="en-GB" err="1"/>
              <a:t>nonummy</a:t>
            </a:r>
            <a:r>
              <a:rPr lang="en-GB"/>
              <a:t>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euismod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laoreet</a:t>
            </a:r>
            <a:r>
              <a:rPr lang="en-GB"/>
              <a:t> dolore magna </a:t>
            </a:r>
            <a:r>
              <a:rPr lang="en-GB" err="1"/>
              <a:t>aliquam</a:t>
            </a:r>
            <a:r>
              <a:rPr lang="en-GB"/>
              <a:t>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volutpat</a:t>
            </a:r>
            <a:r>
              <a:rPr lang="en-GB"/>
              <a:t>. Ut </a:t>
            </a:r>
            <a:r>
              <a:rPr lang="en-GB" err="1"/>
              <a:t>wisi</a:t>
            </a:r>
            <a:r>
              <a:rPr lang="en-GB"/>
              <a:t> </a:t>
            </a:r>
            <a:r>
              <a:rPr lang="en-GB" err="1"/>
              <a:t>enim</a:t>
            </a:r>
            <a:r>
              <a:rPr lang="en-GB"/>
              <a:t> ad minim </a:t>
            </a:r>
            <a:r>
              <a:rPr lang="en-GB" err="1"/>
              <a:t>veniam</a:t>
            </a:r>
            <a:r>
              <a:rPr lang="en-GB"/>
              <a:t>, </a:t>
            </a:r>
            <a:r>
              <a:rPr lang="en-GB" err="1"/>
              <a:t>quis</a:t>
            </a:r>
            <a:r>
              <a:rPr lang="en-GB"/>
              <a:t> </a:t>
            </a:r>
            <a:r>
              <a:rPr lang="en-GB" err="1"/>
              <a:t>nostrud</a:t>
            </a:r>
            <a:r>
              <a:rPr lang="en-GB"/>
              <a:t> </a:t>
            </a:r>
            <a:r>
              <a:rPr lang="en-GB" err="1"/>
              <a:t>exerci</a:t>
            </a:r>
            <a:r>
              <a:rPr lang="en-GB"/>
              <a:t> </a:t>
            </a:r>
            <a:r>
              <a:rPr lang="en-GB" err="1"/>
              <a:t>tation</a:t>
            </a:r>
            <a:r>
              <a:rPr lang="en-GB"/>
              <a:t> </a:t>
            </a:r>
            <a:r>
              <a:rPr lang="en-GB" err="1"/>
              <a:t>ullamcorper</a:t>
            </a:r>
            <a:r>
              <a:rPr lang="en-GB"/>
              <a:t> </a:t>
            </a:r>
            <a:r>
              <a:rPr lang="en-GB" err="1"/>
              <a:t>suscipit</a:t>
            </a:r>
            <a:r>
              <a:rPr lang="en-GB"/>
              <a:t> </a:t>
            </a:r>
            <a:r>
              <a:rPr lang="en-GB" err="1"/>
              <a:t>lobortis</a:t>
            </a:r>
            <a:r>
              <a:rPr lang="en-GB"/>
              <a:t> </a:t>
            </a:r>
            <a:r>
              <a:rPr lang="en-GB" err="1"/>
              <a:t>nisl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aliquip</a:t>
            </a:r>
            <a:r>
              <a:rPr lang="en-GB"/>
              <a:t> ex </a:t>
            </a:r>
            <a:r>
              <a:rPr lang="en-GB" err="1"/>
              <a:t>ea</a:t>
            </a:r>
            <a:r>
              <a:rPr lang="en-GB"/>
              <a:t>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consequat</a:t>
            </a:r>
            <a:r>
              <a:rPr lang="en-GB"/>
              <a:t>. Duis autem </a:t>
            </a:r>
            <a:r>
              <a:rPr lang="en-GB" err="1"/>
              <a:t>vel</a:t>
            </a:r>
            <a:r>
              <a:rPr lang="en-GB"/>
              <a:t> </a:t>
            </a:r>
            <a:r>
              <a:rPr lang="en-GB" err="1"/>
              <a:t>eum</a:t>
            </a:r>
            <a:r>
              <a:rPr lang="en-GB"/>
              <a:t> </a:t>
            </a:r>
            <a:r>
              <a:rPr lang="en-GB" err="1"/>
              <a:t>iriure</a:t>
            </a:r>
            <a:r>
              <a:rPr lang="en-GB"/>
              <a:t> </a:t>
            </a:r>
            <a:r>
              <a:rPr lang="en-GB" err="1"/>
              <a:t>dolor</a:t>
            </a:r>
            <a:r>
              <a:rPr lang="en-GB"/>
              <a:t> in </a:t>
            </a:r>
            <a:r>
              <a:rPr lang="en-GB" err="1"/>
              <a:t>hendrerit</a:t>
            </a:r>
            <a:r>
              <a:rPr lang="en-GB"/>
              <a:t> in </a:t>
            </a:r>
            <a:r>
              <a:rPr lang="en-GB" err="1"/>
              <a:t>vulputate</a:t>
            </a:r>
            <a:r>
              <a:rPr lang="en-GB"/>
              <a:t> </a:t>
            </a:r>
            <a:r>
              <a:rPr lang="en-GB" err="1"/>
              <a:t>velit</a:t>
            </a:r>
            <a:r>
              <a:rPr lang="en-GB"/>
              <a:t> </a:t>
            </a:r>
            <a:r>
              <a:rPr lang="en-GB" err="1"/>
              <a:t>esse</a:t>
            </a:r>
            <a:r>
              <a:rPr lang="en-GB"/>
              <a:t> </a:t>
            </a:r>
            <a:r>
              <a:rPr lang="en-GB" err="1"/>
              <a:t>molestie</a:t>
            </a:r>
            <a:r>
              <a:rPr lang="en-GB"/>
              <a:t> </a:t>
            </a:r>
            <a:r>
              <a:rPr lang="en-GB" err="1"/>
              <a:t>consequat</a:t>
            </a:r>
            <a:r>
              <a:rPr lang="en-GB"/>
              <a:t>, </a:t>
            </a:r>
            <a:r>
              <a:rPr lang="en-GB" err="1"/>
              <a:t>vel</a:t>
            </a:r>
            <a:r>
              <a:rPr lang="en-GB"/>
              <a:t> illum dolore </a:t>
            </a:r>
            <a:r>
              <a:rPr lang="en-GB" err="1"/>
              <a:t>eu</a:t>
            </a:r>
            <a:r>
              <a:rPr lang="en-GB"/>
              <a:t> </a:t>
            </a:r>
            <a:r>
              <a:rPr lang="en-GB" err="1"/>
              <a:t>feugiat</a:t>
            </a:r>
            <a:r>
              <a:rPr lang="en-GB"/>
              <a:t>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facilisis</a:t>
            </a:r>
            <a:r>
              <a:rPr lang="en-GB"/>
              <a:t> at </a:t>
            </a:r>
            <a:r>
              <a:rPr lang="en-GB" err="1"/>
              <a:t>vero</a:t>
            </a:r>
            <a:r>
              <a:rPr lang="en-GB"/>
              <a:t> eros et </a:t>
            </a:r>
            <a:r>
              <a:rPr lang="en-GB" err="1"/>
              <a:t>accumsan</a:t>
            </a:r>
            <a:r>
              <a:rPr lang="en-GB"/>
              <a:t> et </a:t>
            </a:r>
            <a:r>
              <a:rPr lang="en-GB" err="1"/>
              <a:t>iusto</a:t>
            </a:r>
            <a:r>
              <a:rPr lang="en-GB"/>
              <a:t>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dignissim</a:t>
            </a:r>
            <a:r>
              <a:rPr lang="en-GB"/>
              <a:t> qui </a:t>
            </a:r>
            <a:r>
              <a:rPr lang="en-GB" err="1"/>
              <a:t>blandit</a:t>
            </a:r>
            <a:r>
              <a:rPr lang="en-GB"/>
              <a:t> </a:t>
            </a:r>
            <a:r>
              <a:rPr lang="en-GB" err="1"/>
              <a:t>praesent</a:t>
            </a:r>
            <a:r>
              <a:rPr lang="en-GB"/>
              <a:t> </a:t>
            </a:r>
            <a:r>
              <a:rPr lang="en-GB" err="1"/>
              <a:t>luptatum</a:t>
            </a:r>
            <a:r>
              <a:rPr lang="en-GB"/>
              <a:t> </a:t>
            </a:r>
            <a:r>
              <a:rPr lang="en-GB" err="1"/>
              <a:t>zzril</a:t>
            </a:r>
            <a:r>
              <a:rPr lang="en-GB"/>
              <a:t> </a:t>
            </a:r>
            <a:r>
              <a:rPr lang="en-GB" err="1"/>
              <a:t>delenit</a:t>
            </a:r>
            <a:r>
              <a:rPr lang="en-GB"/>
              <a:t> </a:t>
            </a:r>
            <a:r>
              <a:rPr lang="en-GB" err="1"/>
              <a:t>augue</a:t>
            </a:r>
            <a:r>
              <a:rPr lang="en-GB"/>
              <a:t> </a:t>
            </a:r>
            <a:r>
              <a:rPr lang="en-GB" err="1"/>
              <a:t>duis</a:t>
            </a:r>
            <a:r>
              <a:rPr lang="en-GB"/>
              <a:t> dolore </a:t>
            </a:r>
            <a:r>
              <a:rPr lang="en-GB" err="1"/>
              <a:t>te</a:t>
            </a:r>
            <a:r>
              <a:rPr lang="en-GB"/>
              <a:t> </a:t>
            </a:r>
            <a:r>
              <a:rPr lang="en-GB" err="1"/>
              <a:t>feugait</a:t>
            </a:r>
            <a:r>
              <a:rPr lang="en-GB"/>
              <a:t>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facilisi</a:t>
            </a:r>
            <a:r>
              <a:rPr lang="en-GB"/>
              <a:t>.</a:t>
            </a:r>
          </a:p>
          <a:p>
            <a:pPr lvl="0"/>
            <a:endParaRPr lang="en-GB"/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cons </a:t>
            </a:r>
            <a:r>
              <a:rPr lang="en-GB" err="1"/>
              <a:t>ectetuer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</a:t>
            </a:r>
            <a:r>
              <a:rPr lang="en-GB" err="1"/>
              <a:t>nonummy</a:t>
            </a:r>
            <a:r>
              <a:rPr lang="en-GB"/>
              <a:t>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euismod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laoreet</a:t>
            </a:r>
            <a:r>
              <a:rPr lang="en-GB"/>
              <a:t> dolore magna </a:t>
            </a:r>
            <a:r>
              <a:rPr lang="en-GB" err="1"/>
              <a:t>aliquam</a:t>
            </a:r>
            <a:r>
              <a:rPr lang="en-GB"/>
              <a:t>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volutpat</a:t>
            </a:r>
            <a:r>
              <a:rPr lang="en-GB"/>
              <a:t>. Ut </a:t>
            </a:r>
            <a:r>
              <a:rPr lang="en-GB" err="1"/>
              <a:t>wisi</a:t>
            </a:r>
            <a:r>
              <a:rPr lang="en-GB"/>
              <a:t> </a:t>
            </a:r>
            <a:r>
              <a:rPr lang="en-GB" err="1"/>
              <a:t>enim</a:t>
            </a:r>
            <a:r>
              <a:rPr lang="en-GB"/>
              <a:t> ad minim </a:t>
            </a:r>
            <a:r>
              <a:rPr lang="en-GB" err="1"/>
              <a:t>veniam</a:t>
            </a:r>
            <a:r>
              <a:rPr lang="en-GB"/>
              <a:t>, </a:t>
            </a:r>
            <a:r>
              <a:rPr lang="en-GB" err="1"/>
              <a:t>quis</a:t>
            </a:r>
            <a:r>
              <a:rPr lang="en-GB"/>
              <a:t> </a:t>
            </a:r>
            <a:r>
              <a:rPr lang="en-GB" err="1"/>
              <a:t>nostrud</a:t>
            </a:r>
            <a:r>
              <a:rPr lang="en-GB"/>
              <a:t> </a:t>
            </a:r>
            <a:r>
              <a:rPr lang="en-GB" err="1"/>
              <a:t>exerci</a:t>
            </a:r>
            <a:r>
              <a:rPr lang="en-GB"/>
              <a:t> </a:t>
            </a:r>
            <a:r>
              <a:rPr lang="en-GB" err="1"/>
              <a:t>tation</a:t>
            </a:r>
            <a:r>
              <a:rPr lang="en-GB"/>
              <a:t> </a:t>
            </a:r>
            <a:r>
              <a:rPr lang="en-GB" err="1"/>
              <a:t>ullamcorper</a:t>
            </a:r>
            <a:r>
              <a:rPr lang="en-GB"/>
              <a:t> </a:t>
            </a:r>
            <a:r>
              <a:rPr lang="en-GB" err="1"/>
              <a:t>suscipit</a:t>
            </a:r>
            <a:r>
              <a:rPr lang="en-GB"/>
              <a:t> </a:t>
            </a:r>
            <a:r>
              <a:rPr lang="en-GB" err="1"/>
              <a:t>lobortis</a:t>
            </a:r>
            <a:r>
              <a:rPr lang="en-GB"/>
              <a:t> </a:t>
            </a:r>
            <a:r>
              <a:rPr lang="en-GB" err="1"/>
              <a:t>nisl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aliquip</a:t>
            </a:r>
            <a:r>
              <a:rPr lang="en-GB"/>
              <a:t> ex </a:t>
            </a:r>
            <a:r>
              <a:rPr lang="en-GB" err="1"/>
              <a:t>ea</a:t>
            </a:r>
            <a:r>
              <a:rPr lang="en-GB"/>
              <a:t>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consequat</a:t>
            </a:r>
            <a:r>
              <a:rPr lang="en-GB"/>
              <a:t>.</a:t>
            </a:r>
          </a:p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consectetuer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,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</a:t>
            </a:r>
            <a:r>
              <a:rPr lang="en-GB" err="1"/>
              <a:t>nonummy</a:t>
            </a:r>
            <a:r>
              <a:rPr lang="en-GB"/>
              <a:t>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euismod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laoreet</a:t>
            </a:r>
            <a:r>
              <a:rPr lang="en-GB"/>
              <a:t> dolore magna </a:t>
            </a:r>
            <a:r>
              <a:rPr lang="en-GB" err="1"/>
              <a:t>aliquam</a:t>
            </a:r>
            <a:r>
              <a:rPr lang="en-GB"/>
              <a:t>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volutpat</a:t>
            </a:r>
            <a:r>
              <a:rPr lang="en-GB"/>
              <a:t>. </a:t>
            </a:r>
          </a:p>
          <a:p>
            <a:pPr lvl="0"/>
            <a:endParaRPr lang="en-GB"/>
          </a:p>
          <a:p>
            <a:pPr lvl="0"/>
            <a:r>
              <a:rPr lang="en-GB"/>
              <a:t>Ut </a:t>
            </a:r>
            <a:r>
              <a:rPr lang="en-GB" err="1"/>
              <a:t>wisi</a:t>
            </a:r>
            <a:r>
              <a:rPr lang="en-GB"/>
              <a:t> </a:t>
            </a:r>
            <a:r>
              <a:rPr lang="en-GB" err="1"/>
              <a:t>enim</a:t>
            </a:r>
            <a:r>
              <a:rPr lang="en-GB"/>
              <a:t> ad minim </a:t>
            </a:r>
            <a:r>
              <a:rPr lang="en-GB" err="1"/>
              <a:t>veniam</a:t>
            </a:r>
            <a:r>
              <a:rPr lang="en-GB"/>
              <a:t>, </a:t>
            </a:r>
            <a:r>
              <a:rPr lang="en-GB" err="1"/>
              <a:t>quis</a:t>
            </a:r>
            <a:r>
              <a:rPr lang="en-GB"/>
              <a:t> </a:t>
            </a:r>
            <a:r>
              <a:rPr lang="en-GB" err="1"/>
              <a:t>nostrud</a:t>
            </a:r>
            <a:r>
              <a:rPr lang="en-GB"/>
              <a:t> </a:t>
            </a:r>
            <a:r>
              <a:rPr lang="en-GB" err="1"/>
              <a:t>exerci</a:t>
            </a:r>
            <a:r>
              <a:rPr lang="en-GB"/>
              <a:t> </a:t>
            </a:r>
            <a:r>
              <a:rPr lang="en-GB" err="1"/>
              <a:t>tation</a:t>
            </a:r>
            <a:r>
              <a:rPr lang="en-GB"/>
              <a:t> </a:t>
            </a:r>
            <a:r>
              <a:rPr lang="en-GB" err="1"/>
              <a:t>ullamcorper</a:t>
            </a:r>
            <a:r>
              <a:rPr lang="en-GB"/>
              <a:t> </a:t>
            </a:r>
            <a:r>
              <a:rPr lang="en-GB" err="1"/>
              <a:t>suscipit</a:t>
            </a:r>
            <a:r>
              <a:rPr lang="en-GB"/>
              <a:t> </a:t>
            </a:r>
            <a:r>
              <a:rPr lang="en-GB" err="1"/>
              <a:t>lobortis</a:t>
            </a:r>
            <a:r>
              <a:rPr lang="en-GB"/>
              <a:t> </a:t>
            </a:r>
            <a:r>
              <a:rPr lang="en-GB" err="1"/>
              <a:t>nisl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</a:t>
            </a:r>
            <a:r>
              <a:rPr lang="en-GB" err="1"/>
              <a:t>aliquip</a:t>
            </a:r>
            <a:r>
              <a:rPr lang="en-GB"/>
              <a:t> ex </a:t>
            </a:r>
            <a:r>
              <a:rPr lang="en-GB" err="1"/>
              <a:t>ea</a:t>
            </a:r>
            <a:r>
              <a:rPr lang="en-GB"/>
              <a:t>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consequat</a:t>
            </a:r>
            <a:r>
              <a:rPr lang="en-GB"/>
              <a:t>. Duis autem </a:t>
            </a:r>
            <a:r>
              <a:rPr lang="en-GB" err="1"/>
              <a:t>vel</a:t>
            </a:r>
            <a:r>
              <a:rPr lang="en-GB"/>
              <a:t> </a:t>
            </a:r>
            <a:r>
              <a:rPr lang="en-GB" err="1"/>
              <a:t>eum</a:t>
            </a:r>
            <a:r>
              <a:rPr lang="en-GB"/>
              <a:t> </a:t>
            </a:r>
            <a:r>
              <a:rPr lang="en-GB" err="1"/>
              <a:t>iriure</a:t>
            </a:r>
            <a:r>
              <a:rPr lang="en-GB"/>
              <a:t> </a:t>
            </a:r>
            <a:r>
              <a:rPr lang="en-GB" err="1"/>
              <a:t>dolor</a:t>
            </a:r>
            <a:r>
              <a:rPr lang="en-GB"/>
              <a:t> in </a:t>
            </a:r>
            <a:r>
              <a:rPr lang="en-GB" err="1"/>
              <a:t>hendrerit</a:t>
            </a:r>
            <a:r>
              <a:rPr lang="en-GB"/>
              <a:t> in </a:t>
            </a:r>
            <a:r>
              <a:rPr lang="en-GB" err="1"/>
              <a:t>vulputate</a:t>
            </a:r>
            <a:r>
              <a:rPr lang="en-GB"/>
              <a:t> </a:t>
            </a:r>
            <a:r>
              <a:rPr lang="en-GB" err="1"/>
              <a:t>velit</a:t>
            </a:r>
            <a:r>
              <a:rPr lang="en-GB"/>
              <a:t> </a:t>
            </a:r>
            <a:r>
              <a:rPr lang="en-GB" err="1"/>
              <a:t>esse</a:t>
            </a:r>
            <a:r>
              <a:rPr lang="en-GB"/>
              <a:t> </a:t>
            </a:r>
            <a:r>
              <a:rPr lang="en-GB" err="1"/>
              <a:t>molestie</a:t>
            </a:r>
            <a:r>
              <a:rPr lang="en-GB"/>
              <a:t> </a:t>
            </a:r>
            <a:r>
              <a:rPr lang="en-GB" err="1"/>
              <a:t>consequat</a:t>
            </a:r>
            <a:r>
              <a:rPr lang="en-GB"/>
              <a:t>, </a:t>
            </a:r>
            <a:r>
              <a:rPr lang="en-GB" err="1"/>
              <a:t>vel</a:t>
            </a:r>
            <a:r>
              <a:rPr lang="en-GB"/>
              <a:t> illum dolore </a:t>
            </a:r>
            <a:r>
              <a:rPr lang="en-GB" err="1"/>
              <a:t>eu</a:t>
            </a:r>
            <a:r>
              <a:rPr lang="en-GB"/>
              <a:t> </a:t>
            </a:r>
            <a:r>
              <a:rPr lang="en-GB" err="1"/>
              <a:t>feugiat</a:t>
            </a:r>
            <a:r>
              <a:rPr lang="en-GB"/>
              <a:t>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facilisis</a:t>
            </a:r>
            <a:r>
              <a:rPr lang="en-GB"/>
              <a:t> at </a:t>
            </a:r>
            <a:r>
              <a:rPr lang="en-GB" err="1"/>
              <a:t>vero</a:t>
            </a:r>
            <a:r>
              <a:rPr lang="en-GB"/>
              <a:t> eros et </a:t>
            </a:r>
            <a:r>
              <a:rPr lang="en-GB" err="1"/>
              <a:t>accumsan</a:t>
            </a:r>
            <a:r>
              <a:rPr lang="en-GB"/>
              <a:t> et </a:t>
            </a:r>
            <a:r>
              <a:rPr lang="en-GB" err="1"/>
              <a:t>iusto</a:t>
            </a:r>
            <a:r>
              <a:rPr lang="en-GB"/>
              <a:t>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dignissim</a:t>
            </a:r>
            <a:r>
              <a:rPr lang="en-GB"/>
              <a:t> qui </a:t>
            </a:r>
            <a:r>
              <a:rPr lang="en-GB" err="1"/>
              <a:t>blandit</a:t>
            </a:r>
            <a:r>
              <a:rPr lang="en-GB"/>
              <a:t> </a:t>
            </a:r>
            <a:r>
              <a:rPr lang="en-GB" err="1"/>
              <a:t>praesent</a:t>
            </a:r>
            <a:r>
              <a:rPr lang="en-GB"/>
              <a:t> </a:t>
            </a:r>
            <a:r>
              <a:rPr lang="en-GB" err="1"/>
              <a:t>luptatum</a:t>
            </a:r>
            <a:r>
              <a:rPr lang="en-GB"/>
              <a:t> </a:t>
            </a:r>
            <a:r>
              <a:rPr lang="en-GB" err="1"/>
              <a:t>zzril</a:t>
            </a:r>
            <a:r>
              <a:rPr lang="en-GB"/>
              <a:t> </a:t>
            </a:r>
            <a:r>
              <a:rPr lang="en-GB" err="1"/>
              <a:t>delenit</a:t>
            </a:r>
            <a:r>
              <a:rPr lang="en-GB"/>
              <a:t> </a:t>
            </a:r>
            <a:r>
              <a:rPr lang="en-GB" err="1"/>
              <a:t>augue</a:t>
            </a:r>
            <a:r>
              <a:rPr lang="en-GB"/>
              <a:t> </a:t>
            </a:r>
            <a:r>
              <a:rPr lang="en-GB" err="1"/>
              <a:t>duis</a:t>
            </a:r>
            <a:r>
              <a:rPr lang="en-GB"/>
              <a:t> dolore </a:t>
            </a:r>
            <a:r>
              <a:rPr lang="en-GB" err="1"/>
              <a:t>te</a:t>
            </a:r>
            <a:r>
              <a:rPr lang="en-GB"/>
              <a:t> </a:t>
            </a:r>
            <a:r>
              <a:rPr lang="en-GB" err="1"/>
              <a:t>feugait</a:t>
            </a:r>
            <a:r>
              <a:rPr lang="en-GB"/>
              <a:t>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facilisi</a:t>
            </a: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766331-2DED-2D9E-0CE3-7B6246ABEB88}"/>
              </a:ext>
            </a:extLst>
          </p:cNvPr>
          <p:cNvSpPr/>
          <p:nvPr/>
        </p:nvSpPr>
        <p:spPr>
          <a:xfrm>
            <a:off x="512782" y="512782"/>
            <a:ext cx="11166436" cy="58324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ptos" panose="020B00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5DAD1E-EBE9-E316-3D6C-7CB29B9C06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06475" y="119509"/>
            <a:ext cx="1125532" cy="39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321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E2937-8D4F-ED3D-ABCB-F029004E0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4C198-8077-2DF9-5C86-8458F6A3D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EBB02-66C0-496A-04E2-8878689B2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F4BA1-4FD9-9E43-33F6-591493E35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4E795-ABBF-9431-16A9-550FCA381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7979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B2522-5497-F4BF-FF58-1CD83FA87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1764F-02A9-980C-6F30-E3F1910B1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C268E-AAF3-96E0-DEFE-05C812557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2E3D6-59AE-FF2C-3472-B6A099D05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0A38B-3BE0-C461-0396-FABC58DFB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4230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74888-B252-B51E-15C5-A69B9488E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D0CBF-3D33-1ABB-3F19-D3D3BF179B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12A3B1-33A0-02A4-B5DF-AEF5AEF97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6D421-729E-9BF9-11DA-5ADD71B35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7A5822-4970-AFD8-3A77-6CADA9570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9C9E2C-02F0-E262-1BAE-87626E50D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027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14904-752E-53E9-7C13-DC8D84F24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4D796-9213-96BA-7745-A9669EA93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FEBFEE-AC96-2B9D-42A1-0FBD63CA1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12C0E8-DE7C-E26A-146C-9FBCDF7BA8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A98CFF-9922-D2C9-28B3-BAD52619CA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F1CF2A-FD9A-F6E2-BE92-D49A7F2A8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75EECE-6A98-94A4-28D4-DB824A03D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AB8270-9856-2605-0808-B1CAC479F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6051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320A3-9DB4-3A39-5993-0D2906AFF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9F8753-9AE6-BBD2-1320-D0613B572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C81974-AE98-32D0-013A-1DCD9C279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2F55ED-1143-1D46-C4D0-2C24645D7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10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2A7E59-50D3-AF0D-B704-367D26ED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244668-CFBC-1CEF-3310-8AAA34462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1E2EAB-DCE4-6C80-29F3-541AA91AB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8130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A032C-1C14-FEA0-79BD-324D4DA9D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FE3BE-205E-9315-CD36-941CF119E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35BBC7-5E6D-0B94-6B75-E6ABF8ED7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99AFD-25DA-DFDE-69D2-3CE5835B2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38F60D-82CD-E454-D010-95434C002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44431B-C1D2-CD9D-3019-448E5CD47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919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FE41E-FEFA-4BBF-C617-C6DFAC7FC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55CDB7-39AA-9D5F-5BAE-2B15E17278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98C919-2DE6-0923-96E9-2A1332D8F8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E1AC2C-B473-DCBC-7A0F-681C7FD38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D982D9-D1A2-CB80-A862-2067AA426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6C326-8483-FC47-E071-F8151DC18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9680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8B03C1-442E-BDBD-6DCD-6F22C1230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C11F8-D97F-0F57-DE6B-168CFCC34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D2B57-8A72-22CA-6D7E-FC848A15EE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BB0FA7-B754-4FFE-9A03-957813579CDD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31922-1678-D799-0BB5-3509AB562D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44DE1-5748-E7EB-4172-8C79DC0178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520-530B-4A33-8D8F-8FC5B4C604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7051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na-ai/vanna?tab=readme-ov-file#supported-databas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vanna-ai/vanna?tab=readme-ov-file#supported-llms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A39B29-97DD-04BA-1535-4D342CEE4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720" y="1847596"/>
            <a:ext cx="6952566" cy="1727835"/>
          </a:xfrm>
        </p:spPr>
        <p:txBody>
          <a:bodyPr>
            <a:normAutofit fontScale="90000"/>
          </a:bodyPr>
          <a:lstStyle/>
          <a:p>
            <a:r>
              <a:rPr lang="en-GB" dirty="0"/>
              <a:t>Vanna AI – Summary</a:t>
            </a:r>
            <a:br>
              <a:rPr lang="en-GB" dirty="0"/>
            </a:br>
            <a:br>
              <a:rPr lang="en-GB" dirty="0"/>
            </a:br>
            <a:r>
              <a:rPr lang="en-GB" sz="3600" dirty="0"/>
              <a:t>- Rohit Vishwakarma</a:t>
            </a:r>
            <a:br>
              <a:rPr lang="en-GB" sz="3600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2843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B9EC2-907F-BA9D-8038-AE2A50E29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6B1AFF21-B6C7-150D-0F7E-855B6ABAA9B4}"/>
              </a:ext>
            </a:extLst>
          </p:cNvPr>
          <p:cNvSpPr txBox="1">
            <a:spLocks/>
          </p:cNvSpPr>
          <p:nvPr/>
        </p:nvSpPr>
        <p:spPr>
          <a:xfrm>
            <a:off x="1085573" y="396460"/>
            <a:ext cx="9778369" cy="5391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rgbClr val="4D4D4F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rgbClr val="4D4D4F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rgbClr val="4D4D4F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rgbClr val="4D4D4F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rgbClr val="4D4D4F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4D4D4F"/>
                </a:solidFill>
                <a:effectLst/>
                <a:uLnTx/>
                <a:uFillTx/>
                <a:latin typeface="+mn-lt"/>
                <a:ea typeface="+mn-ea"/>
                <a:cs typeface="Arial"/>
              </a:rPr>
              <a:t>What is it?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4D4D4F"/>
              </a:solidFill>
              <a:effectLst/>
              <a:uLnTx/>
              <a:uFillTx/>
              <a:latin typeface="+mn-lt"/>
              <a:ea typeface="+mn-ea"/>
              <a:cs typeface="Arial"/>
            </a:endParaRPr>
          </a:p>
        </p:txBody>
      </p:sp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1FB4E901-6FCF-56D2-C48D-F99D57E2DAA0}"/>
              </a:ext>
            </a:extLst>
          </p:cNvPr>
          <p:cNvSpPr txBox="1">
            <a:spLocks/>
          </p:cNvSpPr>
          <p:nvPr/>
        </p:nvSpPr>
        <p:spPr>
          <a:xfrm>
            <a:off x="9323525" y="1757615"/>
            <a:ext cx="2447290" cy="2778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rgbClr val="4D4D4F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rgbClr val="4D4D4F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rgbClr val="4D4D4F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rgbClr val="4D4D4F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rgbClr val="4D4D4F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D4D4F"/>
              </a:solidFill>
              <a:effectLst/>
              <a:uLnTx/>
              <a:uFillTx/>
              <a:latin typeface="Avenir Next LT Pro"/>
              <a:ea typeface="+mn-ea"/>
              <a:cs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D4D4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9E7B107-6D56-F459-BDED-DC96FD01877C}"/>
              </a:ext>
            </a:extLst>
          </p:cNvPr>
          <p:cNvSpPr/>
          <p:nvPr/>
        </p:nvSpPr>
        <p:spPr>
          <a:xfrm>
            <a:off x="2817019" y="2598252"/>
            <a:ext cx="1943100" cy="3503190"/>
          </a:xfrm>
          <a:prstGeom prst="roundRect">
            <a:avLst>
              <a:gd name="adj" fmla="val 8824"/>
            </a:avLst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74762CB-9835-AD6F-2720-302AC513986B}"/>
              </a:ext>
            </a:extLst>
          </p:cNvPr>
          <p:cNvSpPr txBox="1"/>
          <p:nvPr/>
        </p:nvSpPr>
        <p:spPr>
          <a:xfrm>
            <a:off x="1085574" y="1124323"/>
            <a:ext cx="104771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ptos" panose="020B0004020202020204" pitchFamily="34" charset="0"/>
              </a:rPr>
              <a:t>An Open-source Natural language(RAG) to SQL Framework provided as a Python library.</a:t>
            </a:r>
          </a:p>
          <a:p>
            <a:r>
              <a:rPr lang="en-GB" b="1" dirty="0">
                <a:latin typeface="Aptos" panose="020B0004020202020204" pitchFamily="34" charset="0"/>
              </a:rPr>
              <a:t>It is NOT an LLM of its own.</a:t>
            </a:r>
          </a:p>
          <a:p>
            <a:endParaRPr lang="en-GB" b="1" dirty="0">
              <a:latin typeface="Aptos" panose="020B0004020202020204" pitchFamily="34" charset="0"/>
            </a:endParaRPr>
          </a:p>
          <a:p>
            <a:r>
              <a:rPr lang="en-GB" b="1" dirty="0">
                <a:latin typeface="Aptos" panose="020B0004020202020204" pitchFamily="34" charset="0"/>
              </a:rPr>
              <a:t> </a:t>
            </a:r>
            <a:endParaRPr lang="en-IN" b="1" dirty="0">
              <a:latin typeface="Aptos" panose="020B00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C48D4D-B409-14CD-0FF3-65BE44503F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157" y="2324652"/>
            <a:ext cx="5238872" cy="38871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755E75-18C0-A0D6-0BCE-BFD481AA9B03}"/>
              </a:ext>
            </a:extLst>
          </p:cNvPr>
          <p:cNvSpPr txBox="1"/>
          <p:nvPr/>
        </p:nvSpPr>
        <p:spPr>
          <a:xfrm>
            <a:off x="6941574" y="2324652"/>
            <a:ext cx="482924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ptos" panose="020B0004020202020204" pitchFamily="34" charset="0"/>
              </a:rPr>
              <a:t>Has in-built functionalities to:</a:t>
            </a:r>
          </a:p>
          <a:p>
            <a:endParaRPr lang="en-GB" dirty="0"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Aptos" panose="020B0004020202020204" pitchFamily="34" charset="0"/>
              </a:rPr>
              <a:t>train the bot using RAG on any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Aptos" panose="020B0004020202020204" pitchFamily="34" charset="0"/>
              </a:rPr>
              <a:t>Add/remove vector training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Aptos" panose="020B0004020202020204" pitchFamily="34" charset="0"/>
              </a:rPr>
              <a:t>Get SQL query, SQL result and the final answer in natural language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Aptos" panose="020B0004020202020204" pitchFamily="34" charset="0"/>
              </a:rPr>
              <a:t>get follow-up questions, create and render analytical plot images and many more things.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Aptos" panose="020B0004020202020204" pitchFamily="34" charset="0"/>
              </a:rPr>
              <a:t>Connect to frontends such as a Flask frontend.</a:t>
            </a:r>
          </a:p>
          <a:p>
            <a:pPr marL="342900" indent="-342900">
              <a:buAutoNum type="arabicPeriod"/>
            </a:pPr>
            <a:endParaRPr lang="en-GB" b="1" dirty="0">
              <a:latin typeface="Aptos" panose="020B0004020202020204" pitchFamily="34" charset="0"/>
            </a:endParaRPr>
          </a:p>
          <a:p>
            <a:pPr marL="342900" indent="-342900"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2542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5062E0C-8BF8-082C-5E36-0BF2CAB046E0}"/>
              </a:ext>
            </a:extLst>
          </p:cNvPr>
          <p:cNvSpPr txBox="1"/>
          <p:nvPr/>
        </p:nvSpPr>
        <p:spPr>
          <a:xfrm>
            <a:off x="1014470" y="822633"/>
            <a:ext cx="10327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Vanna works in two easy steps - </a:t>
            </a:r>
            <a:r>
              <a:rPr lang="en-US" b="1" dirty="0">
                <a:latin typeface="Aptos" panose="020B0004020202020204" pitchFamily="34" charset="0"/>
              </a:rPr>
              <a:t>train a RAG model on your data, </a:t>
            </a:r>
            <a:r>
              <a:rPr lang="en-US" dirty="0">
                <a:latin typeface="Aptos" panose="020B0004020202020204" pitchFamily="34" charset="0"/>
              </a:rPr>
              <a:t>and</a:t>
            </a:r>
            <a:r>
              <a:rPr lang="en-US" b="1" dirty="0">
                <a:latin typeface="Aptos" panose="020B0004020202020204" pitchFamily="34" charset="0"/>
              </a:rPr>
              <a:t> then ask questions which will return SQL queries </a:t>
            </a:r>
            <a:r>
              <a:rPr lang="en-US" dirty="0">
                <a:latin typeface="Aptos" panose="020B0004020202020204" pitchFamily="34" charset="0"/>
              </a:rPr>
              <a:t>that can be set up to automatically run on your database.</a:t>
            </a:r>
            <a:endParaRPr lang="en-IN" dirty="0">
              <a:latin typeface="Aptos" panose="020B0004020202020204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44665CA-B262-D71E-0648-0BD86C7261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14470" y="189521"/>
            <a:ext cx="10556590" cy="633112"/>
          </a:xfrm>
        </p:spPr>
        <p:txBody>
          <a:bodyPr>
            <a:normAutofit/>
          </a:bodyPr>
          <a:lstStyle/>
          <a:p>
            <a:r>
              <a:rPr lang="en-US" sz="2600" dirty="0"/>
              <a:t>Vanna AI Architecture</a:t>
            </a:r>
            <a:endParaRPr lang="en-IN" sz="2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EED122-973B-B1C1-4756-685B9F8C8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244" y="1663746"/>
            <a:ext cx="7125561" cy="510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321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70B9F-8823-F6D6-FB47-FF03040C0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AB600A-80A8-0971-D231-6D055F189F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14470" y="189521"/>
            <a:ext cx="10556590" cy="633112"/>
          </a:xfrm>
        </p:spPr>
        <p:txBody>
          <a:bodyPr>
            <a:normAutofit/>
          </a:bodyPr>
          <a:lstStyle/>
          <a:p>
            <a:r>
              <a:rPr lang="en-GB" sz="2600" dirty="0"/>
              <a:t>Training</a:t>
            </a:r>
            <a:endParaRPr lang="en-IN" sz="2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84AA56-995F-58E7-AE13-33D942709768}"/>
              </a:ext>
            </a:extLst>
          </p:cNvPr>
          <p:cNvSpPr txBox="1"/>
          <p:nvPr/>
        </p:nvSpPr>
        <p:spPr>
          <a:xfrm>
            <a:off x="1014470" y="822633"/>
            <a:ext cx="1042044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The primary determinant of the output accuracy of the system is the quality of the training data.</a:t>
            </a:r>
          </a:p>
          <a:p>
            <a:r>
              <a:rPr lang="en-US" dirty="0">
                <a:latin typeface="Aptos" panose="020B0004020202020204" pitchFamily="34" charset="0"/>
              </a:rPr>
              <a:t>In Vanna AI, Training DOES NOT mean actual training. It just means providing User queries and their SQL statements as Vector Data which can be retrieved based on similarity match.</a:t>
            </a:r>
          </a:p>
          <a:p>
            <a:endParaRPr lang="en-US" b="1" dirty="0">
              <a:latin typeface="Aptos" panose="020B0004020202020204" pitchFamily="34" charset="0"/>
            </a:endParaRPr>
          </a:p>
          <a:p>
            <a:r>
              <a:rPr lang="en-US" dirty="0">
                <a:latin typeface="Aptos" panose="020B0004020202020204" pitchFamily="34" charset="0"/>
              </a:rPr>
              <a:t>Vanna AI uses the following method to train data –</a:t>
            </a:r>
          </a:p>
          <a:p>
            <a:r>
              <a:rPr lang="en-US" b="1" dirty="0">
                <a:latin typeface="Aptos" panose="020B0004020202020204" pitchFamily="34" charset="0"/>
              </a:rPr>
              <a:t>import </a:t>
            </a:r>
            <a:r>
              <a:rPr lang="en-US" b="1" dirty="0" err="1">
                <a:latin typeface="Aptos" panose="020B0004020202020204" pitchFamily="34" charset="0"/>
              </a:rPr>
              <a:t>vanna</a:t>
            </a:r>
            <a:r>
              <a:rPr lang="en-US" b="1" dirty="0">
                <a:latin typeface="Aptos" panose="020B0004020202020204" pitchFamily="34" charset="0"/>
              </a:rPr>
              <a:t> as </a:t>
            </a:r>
            <a:r>
              <a:rPr lang="en-US" b="1" dirty="0" err="1">
                <a:latin typeface="Aptos" panose="020B0004020202020204" pitchFamily="34" charset="0"/>
              </a:rPr>
              <a:t>vn</a:t>
            </a:r>
            <a:endParaRPr lang="en-US" b="1" dirty="0">
              <a:latin typeface="Aptos" panose="020B0004020202020204" pitchFamily="34" charset="0"/>
            </a:endParaRPr>
          </a:p>
          <a:p>
            <a:r>
              <a:rPr lang="en-US" b="1" dirty="0" err="1">
                <a:latin typeface="Aptos" panose="020B0004020202020204" pitchFamily="34" charset="0"/>
              </a:rPr>
              <a:t>vn.train</a:t>
            </a:r>
            <a:r>
              <a:rPr lang="en-US" b="1" dirty="0">
                <a:latin typeface="Aptos" panose="020B0004020202020204" pitchFamily="34" charset="0"/>
              </a:rPr>
              <a:t>()</a:t>
            </a:r>
            <a:endParaRPr lang="en-IN" b="1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Aptos" panose="020B0004020202020204" pitchFamily="34" charset="0"/>
              </a:rPr>
              <a:t>vn.train</a:t>
            </a:r>
            <a:r>
              <a:rPr lang="en-US" dirty="0">
                <a:latin typeface="Aptos" panose="020B0004020202020204" pitchFamily="34" charset="0"/>
              </a:rPr>
              <a:t>(</a:t>
            </a:r>
            <a:r>
              <a:rPr lang="en-US" dirty="0" err="1">
                <a:latin typeface="Aptos" panose="020B0004020202020204" pitchFamily="34" charset="0"/>
              </a:rPr>
              <a:t>ddl</a:t>
            </a:r>
            <a:r>
              <a:rPr lang="en-US" dirty="0">
                <a:latin typeface="Aptos" panose="020B0004020202020204" pitchFamily="34" charset="0"/>
              </a:rPr>
              <a:t>="CREATE TABLE </a:t>
            </a:r>
            <a:r>
              <a:rPr lang="en-US" dirty="0" err="1">
                <a:latin typeface="Aptos" panose="020B0004020202020204" pitchFamily="34" charset="0"/>
              </a:rPr>
              <a:t>my_table</a:t>
            </a:r>
            <a:r>
              <a:rPr lang="en-US" dirty="0">
                <a:latin typeface="Aptos" panose="020B0004020202020204" pitchFamily="34" charset="0"/>
              </a:rPr>
              <a:t> (id INT, name TEXT)")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Aptos" panose="020B0004020202020204" pitchFamily="34" charset="0"/>
              </a:rPr>
              <a:t>vn.train</a:t>
            </a:r>
            <a:r>
              <a:rPr lang="en-US" dirty="0">
                <a:latin typeface="Aptos" panose="020B0004020202020204" pitchFamily="34" charset="0"/>
              </a:rPr>
              <a:t>(documentation="Our business defines XYZ as ABC")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Aptos" panose="020B0004020202020204" pitchFamily="34" charset="0"/>
              </a:rPr>
              <a:t>vn.train</a:t>
            </a:r>
            <a:r>
              <a:rPr lang="en-US" dirty="0">
                <a:latin typeface="Aptos" panose="020B0004020202020204" pitchFamily="34" charset="0"/>
              </a:rPr>
              <a:t>(</a:t>
            </a:r>
            <a:r>
              <a:rPr lang="en-US" dirty="0" err="1">
                <a:latin typeface="Aptos" panose="020B0004020202020204" pitchFamily="34" charset="0"/>
              </a:rPr>
              <a:t>sql</a:t>
            </a:r>
            <a:r>
              <a:rPr lang="en-US" dirty="0">
                <a:latin typeface="Aptos" panose="020B0004020202020204" pitchFamily="34" charset="0"/>
              </a:rPr>
              <a:t>="SELECT col1, col2, col3 FROM </a:t>
            </a:r>
            <a:r>
              <a:rPr lang="en-US" dirty="0" err="1">
                <a:latin typeface="Aptos" panose="020B0004020202020204" pitchFamily="34" charset="0"/>
              </a:rPr>
              <a:t>my_table</a:t>
            </a:r>
            <a:r>
              <a:rPr lang="en-US" dirty="0">
                <a:latin typeface="Aptos" panose="020B0004020202020204" pitchFamily="34" charset="0"/>
              </a:rPr>
              <a:t>")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Aptos" panose="020B0004020202020204" pitchFamily="34" charset="0"/>
              </a:rPr>
              <a:t>vn.train</a:t>
            </a:r>
            <a:r>
              <a:rPr lang="en-US" dirty="0">
                <a:latin typeface="Aptos" panose="020B0004020202020204" pitchFamily="34" charset="0"/>
              </a:rPr>
              <a:t>( question="What is the average age of our customers?", </a:t>
            </a:r>
            <a:r>
              <a:rPr lang="en-US" dirty="0" err="1">
                <a:latin typeface="Aptos" panose="020B0004020202020204" pitchFamily="34" charset="0"/>
              </a:rPr>
              <a:t>sql</a:t>
            </a:r>
            <a:r>
              <a:rPr lang="en-US" dirty="0">
                <a:latin typeface="Aptos" panose="020B0004020202020204" pitchFamily="34" charset="0"/>
              </a:rPr>
              <a:t>="SELECT AVG(age) FROM customers" ) – this is the most popular training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ptos" panose="020B0004020202020204" pitchFamily="34" charset="0"/>
            </a:endParaRPr>
          </a:p>
          <a:p>
            <a:r>
              <a:rPr lang="en-US" dirty="0">
                <a:latin typeface="Aptos" panose="020B0004020202020204" pitchFamily="34" charset="0"/>
              </a:rPr>
              <a:t>Post training, we can also view the training data using –</a:t>
            </a:r>
          </a:p>
          <a:p>
            <a:r>
              <a:rPr lang="en-US" b="1" dirty="0" err="1">
                <a:latin typeface="Aptos" panose="020B0004020202020204" pitchFamily="34" charset="0"/>
              </a:rPr>
              <a:t>vn.get_training_data</a:t>
            </a:r>
            <a:r>
              <a:rPr lang="en-US" b="1" dirty="0">
                <a:latin typeface="Aptos" panose="020B0004020202020204" pitchFamily="34" charset="0"/>
              </a:rPr>
              <a:t>()</a:t>
            </a:r>
          </a:p>
          <a:p>
            <a:endParaRPr lang="en-US" b="1" dirty="0">
              <a:latin typeface="Aptos" panose="020B0004020202020204" pitchFamily="34" charset="0"/>
            </a:endParaRPr>
          </a:p>
          <a:p>
            <a:pPr algn="r"/>
            <a:r>
              <a:rPr lang="en-US" sz="1600" dirty="0">
                <a:latin typeface="Aptos" panose="020B0004020202020204" pitchFamily="34" charset="0"/>
              </a:rPr>
              <a:t>Refer - https://vanna.ai/docs/train/</a:t>
            </a:r>
          </a:p>
        </p:txBody>
      </p:sp>
    </p:spTree>
    <p:extLst>
      <p:ext uri="{BB962C8B-B14F-4D97-AF65-F5344CB8AC3E}">
        <p14:creationId xmlns:p14="http://schemas.microsoft.com/office/powerpoint/2010/main" val="1551947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309005-295C-4F08-BFD1-913B50D16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898FF8-A19D-E5B4-631E-D9CDCD0A72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14470" y="189521"/>
            <a:ext cx="10556590" cy="633112"/>
          </a:xfrm>
        </p:spPr>
        <p:txBody>
          <a:bodyPr>
            <a:normAutofit/>
          </a:bodyPr>
          <a:lstStyle/>
          <a:p>
            <a:r>
              <a:rPr lang="en-GB" sz="2600" dirty="0"/>
              <a:t>Ask</a:t>
            </a:r>
            <a:endParaRPr lang="en-IN" sz="2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BD4940-47DD-3723-67FF-EF7DE67C3122}"/>
              </a:ext>
            </a:extLst>
          </p:cNvPr>
          <p:cNvSpPr txBox="1"/>
          <p:nvPr/>
        </p:nvSpPr>
        <p:spPr>
          <a:xfrm>
            <a:off x="1014470" y="822633"/>
            <a:ext cx="1042044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After training, a user can start asking questions using the following –</a:t>
            </a:r>
          </a:p>
          <a:p>
            <a:r>
              <a:rPr lang="en-US" b="1" dirty="0">
                <a:latin typeface="Aptos" panose="020B0004020202020204" pitchFamily="34" charset="0"/>
              </a:rPr>
              <a:t>import </a:t>
            </a:r>
            <a:r>
              <a:rPr lang="en-US" b="1" dirty="0" err="1">
                <a:latin typeface="Aptos" panose="020B0004020202020204" pitchFamily="34" charset="0"/>
              </a:rPr>
              <a:t>vanna</a:t>
            </a:r>
            <a:r>
              <a:rPr lang="en-US" b="1" dirty="0">
                <a:latin typeface="Aptos" panose="020B0004020202020204" pitchFamily="34" charset="0"/>
              </a:rPr>
              <a:t> as </a:t>
            </a:r>
            <a:r>
              <a:rPr lang="en-US" b="1" dirty="0" err="1">
                <a:latin typeface="Aptos" panose="020B0004020202020204" pitchFamily="34" charset="0"/>
              </a:rPr>
              <a:t>vn</a:t>
            </a:r>
            <a:endParaRPr lang="en-US" b="1" dirty="0">
              <a:latin typeface="Aptos" panose="020B0004020202020204" pitchFamily="34" charset="0"/>
            </a:endParaRPr>
          </a:p>
          <a:p>
            <a:r>
              <a:rPr lang="en-US" b="1" dirty="0" err="1">
                <a:latin typeface="Aptos" panose="020B0004020202020204" pitchFamily="34" charset="0"/>
              </a:rPr>
              <a:t>vn.ask</a:t>
            </a:r>
            <a:r>
              <a:rPr lang="en-US" b="1" dirty="0">
                <a:latin typeface="Aptos" panose="020B0004020202020204" pitchFamily="34" charset="0"/>
              </a:rPr>
              <a:t>()</a:t>
            </a:r>
          </a:p>
          <a:p>
            <a:r>
              <a:rPr lang="en-US" dirty="0">
                <a:latin typeface="Aptos" panose="020B0004020202020204" pitchFamily="34" charset="0"/>
              </a:rPr>
              <a:t>Example - </a:t>
            </a:r>
            <a:r>
              <a:rPr lang="en-US" dirty="0" err="1">
                <a:latin typeface="Aptos" panose="020B0004020202020204" pitchFamily="34" charset="0"/>
              </a:rPr>
              <a:t>vn.ask</a:t>
            </a:r>
            <a:r>
              <a:rPr lang="en-US" dirty="0">
                <a:latin typeface="Aptos" panose="020B0004020202020204" pitchFamily="34" charset="0"/>
              </a:rPr>
              <a:t>("What are the top 10 customers by sales?")</a:t>
            </a:r>
          </a:p>
          <a:p>
            <a:endParaRPr lang="en-US" b="1" dirty="0">
              <a:latin typeface="Aptos" panose="020B0004020202020204" pitchFamily="34" charset="0"/>
            </a:endParaRPr>
          </a:p>
          <a:p>
            <a:r>
              <a:rPr lang="en-US" dirty="0">
                <a:latin typeface="Aptos" panose="020B0004020202020204" pitchFamily="34" charset="0"/>
              </a:rPr>
              <a:t>Under the hood, </a:t>
            </a:r>
            <a:r>
              <a:rPr lang="en-US" dirty="0" err="1">
                <a:latin typeface="Aptos" panose="020B0004020202020204" pitchFamily="34" charset="0"/>
              </a:rPr>
              <a:t>vn.ask</a:t>
            </a:r>
            <a:r>
              <a:rPr lang="en-US" dirty="0">
                <a:latin typeface="Aptos" panose="020B0004020202020204" pitchFamily="34" charset="0"/>
              </a:rPr>
              <a:t>() runs these independent functions sequentially –</a:t>
            </a:r>
          </a:p>
          <a:p>
            <a:endParaRPr lang="en-US" b="1" dirty="0">
              <a:latin typeface="Aptos" panose="020B0004020202020204" pitchFamily="34" charset="0"/>
            </a:endParaRPr>
          </a:p>
          <a:p>
            <a:endParaRPr lang="en-US" b="1" dirty="0">
              <a:latin typeface="Aptos" panose="020B0004020202020204" pitchFamily="34" charset="0"/>
            </a:endParaRPr>
          </a:p>
          <a:p>
            <a:pPr algn="r"/>
            <a:endParaRPr lang="en-US" sz="1600" dirty="0">
              <a:latin typeface="Aptos" panose="020B0004020202020204" pitchFamily="34" charset="0"/>
            </a:endParaRPr>
          </a:p>
          <a:p>
            <a:pPr algn="r"/>
            <a:endParaRPr lang="en-US" sz="1600" dirty="0">
              <a:latin typeface="Aptos" panose="020B0004020202020204" pitchFamily="34" charset="0"/>
            </a:endParaRPr>
          </a:p>
          <a:p>
            <a:r>
              <a:rPr lang="en-US" sz="1400" dirty="0">
                <a:latin typeface="Aptos" panose="020B0004020202020204" pitchFamily="34" charset="0"/>
              </a:rPr>
              <a:t>* Note that these can be independently called and used in our application without the need to call </a:t>
            </a:r>
            <a:r>
              <a:rPr lang="en-US" sz="1400" dirty="0" err="1">
                <a:latin typeface="Aptos" panose="020B0004020202020204" pitchFamily="34" charset="0"/>
              </a:rPr>
              <a:t>vn.ask</a:t>
            </a:r>
            <a:r>
              <a:rPr lang="en-US" sz="1400" dirty="0">
                <a:latin typeface="Aptos" panose="020B0004020202020204" pitchFamily="34" charset="0"/>
              </a:rPr>
              <a:t>()</a:t>
            </a:r>
          </a:p>
          <a:p>
            <a:endParaRPr lang="en-US" sz="1600" dirty="0">
              <a:latin typeface="Aptos" panose="020B0004020202020204" pitchFamily="34" charset="0"/>
            </a:endParaRPr>
          </a:p>
          <a:p>
            <a:endParaRPr lang="en-US" sz="1600" dirty="0">
              <a:latin typeface="Aptos" panose="020B0004020202020204" pitchFamily="34" charset="0"/>
            </a:endParaRPr>
          </a:p>
          <a:p>
            <a:r>
              <a:rPr lang="en-US" sz="1600" dirty="0">
                <a:latin typeface="Aptos" panose="020B0004020202020204" pitchFamily="34" charset="0"/>
              </a:rPr>
              <a:t>For getting the final answer in Natural language, Vanna has </a:t>
            </a:r>
            <a:r>
              <a:rPr lang="en-US" sz="1600" b="1" dirty="0" err="1">
                <a:latin typeface="Aptos" panose="020B0004020202020204" pitchFamily="34" charset="0"/>
              </a:rPr>
              <a:t>vn.generate_summary</a:t>
            </a:r>
            <a:r>
              <a:rPr lang="en-US" sz="1600" b="1" dirty="0">
                <a:latin typeface="Aptos" panose="020B0004020202020204" pitchFamily="34" charset="0"/>
              </a:rPr>
              <a:t>()</a:t>
            </a:r>
            <a:r>
              <a:rPr lang="en-US" sz="1600" dirty="0">
                <a:latin typeface="Aptos" panose="020B0004020202020204" pitchFamily="34" charset="0"/>
              </a:rPr>
              <a:t> function</a:t>
            </a:r>
          </a:p>
          <a:p>
            <a:endParaRPr lang="en-US" sz="1600" dirty="0">
              <a:latin typeface="Aptos" panose="020B0004020202020204" pitchFamily="34" charset="0"/>
            </a:endParaRPr>
          </a:p>
          <a:p>
            <a:endParaRPr lang="en-US" sz="1600" dirty="0">
              <a:latin typeface="Aptos" panose="020B0004020202020204" pitchFamily="34" charset="0"/>
            </a:endParaRPr>
          </a:p>
          <a:p>
            <a:pPr algn="r"/>
            <a:endParaRPr lang="en-US" sz="1600" dirty="0">
              <a:latin typeface="Aptos" panose="020B0004020202020204" pitchFamily="34" charset="0"/>
            </a:endParaRPr>
          </a:p>
          <a:p>
            <a:pPr algn="r"/>
            <a:r>
              <a:rPr lang="en-US" sz="1600" dirty="0">
                <a:latin typeface="Aptos" panose="020B0004020202020204" pitchFamily="34" charset="0"/>
              </a:rPr>
              <a:t>Refer - https://vanna.ai/docs/ask/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3DDDE6-3F0C-0CC1-8F45-DF7CA4EDB1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961" y="2778332"/>
            <a:ext cx="8433168" cy="65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2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19303-B18F-5591-F51C-81264F5D3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D0ED80-FE5F-7E53-F623-D49CF6E7C33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14470" y="189521"/>
            <a:ext cx="10556590" cy="633112"/>
          </a:xfrm>
        </p:spPr>
        <p:txBody>
          <a:bodyPr>
            <a:normAutofit/>
          </a:bodyPr>
          <a:lstStyle/>
          <a:p>
            <a:r>
              <a:rPr lang="en-GB" sz="2600" dirty="0"/>
              <a:t>Other Important Functionalities</a:t>
            </a:r>
            <a:endParaRPr lang="en-IN" sz="2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BB41D7-B0B1-8F90-FFDD-C6D68EF62A7F}"/>
              </a:ext>
            </a:extLst>
          </p:cNvPr>
          <p:cNvSpPr txBox="1"/>
          <p:nvPr/>
        </p:nvSpPr>
        <p:spPr>
          <a:xfrm>
            <a:off x="1014470" y="822633"/>
            <a:ext cx="1042044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</a:rPr>
              <a:t>Generation of follow-up questions using </a:t>
            </a:r>
            <a:r>
              <a:rPr lang="en-US" b="1" dirty="0" err="1">
                <a:latin typeface="Aptos" panose="020B0004020202020204" pitchFamily="34" charset="0"/>
              </a:rPr>
              <a:t>vn.generate_followup_questions</a:t>
            </a:r>
            <a:r>
              <a:rPr lang="en-US" b="1" dirty="0">
                <a:latin typeface="Aptos" panose="020B0004020202020204" pitchFamily="34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</a:rPr>
              <a:t>Automatically train the bot on a particular user query and SQL using </a:t>
            </a:r>
            <a:r>
              <a:rPr lang="en-US" b="1" dirty="0" err="1">
                <a:latin typeface="Aptos" panose="020B0004020202020204" pitchFamily="34" charset="0"/>
              </a:rPr>
              <a:t>auto_train</a:t>
            </a:r>
            <a:r>
              <a:rPr lang="en-US" b="1" dirty="0">
                <a:latin typeface="Aptos" panose="020B0004020202020204" pitchFamily="34" charset="0"/>
              </a:rPr>
              <a:t>=True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</a:rPr>
              <a:t>Allowing/disallowing LLM to see the database using </a:t>
            </a:r>
            <a:r>
              <a:rPr lang="en-US" b="1" dirty="0" err="1">
                <a:latin typeface="Aptos" panose="020B0004020202020204" pitchFamily="34" charset="0"/>
              </a:rPr>
              <a:t>allow_llm_to_see_data</a:t>
            </a:r>
            <a:r>
              <a:rPr lang="en-US" b="1" dirty="0">
                <a:latin typeface="Aptos" panose="020B0004020202020204" pitchFamily="34" charset="0"/>
              </a:rPr>
              <a:t>=True/False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ptos" panose="020B0004020202020204" pitchFamily="34" charset="0"/>
              </a:rPr>
              <a:t>Generation of prompt by providing list of questions and SQL queries using </a:t>
            </a:r>
            <a:r>
              <a:rPr lang="en-US" b="1" dirty="0" err="1">
                <a:latin typeface="Aptos" panose="020B0004020202020204" pitchFamily="34" charset="0"/>
              </a:rPr>
              <a:t>vn.get_sql_prompt</a:t>
            </a:r>
            <a:r>
              <a:rPr lang="en-US" b="1" dirty="0">
                <a:latin typeface="Aptos" panose="020B0004020202020204" pitchFamily="34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Aptos" panose="020B0004020202020204" pitchFamily="34" charset="0"/>
              </a:rPr>
              <a:t>Behaviour</a:t>
            </a:r>
            <a:r>
              <a:rPr lang="en-US" dirty="0">
                <a:latin typeface="Aptos" panose="020B0004020202020204" pitchFamily="34" charset="0"/>
              </a:rPr>
              <a:t> customization – All Vanna functions are inherited from the </a:t>
            </a:r>
            <a:r>
              <a:rPr lang="en-US" dirty="0" err="1">
                <a:latin typeface="Aptos" panose="020B0004020202020204" pitchFamily="34" charset="0"/>
              </a:rPr>
              <a:t>VannaBase</a:t>
            </a:r>
            <a:r>
              <a:rPr lang="en-US" dirty="0">
                <a:latin typeface="Aptos" panose="020B0004020202020204" pitchFamily="34" charset="0"/>
              </a:rPr>
              <a:t> class. </a:t>
            </a:r>
            <a:r>
              <a:rPr lang="en-US" b="1" dirty="0">
                <a:latin typeface="Aptos" panose="020B0004020202020204" pitchFamily="34" charset="0"/>
              </a:rPr>
              <a:t>All of these functions can be overridden to customize</a:t>
            </a:r>
            <a:r>
              <a:rPr lang="en-US" dirty="0">
                <a:latin typeface="Aptos" panose="020B0004020202020204" pitchFamily="34" charset="0"/>
              </a:rPr>
              <a:t> the results they provide.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ptos" panose="020B0004020202020204" pitchFamily="34" charset="0"/>
            </a:endParaRPr>
          </a:p>
          <a:p>
            <a:r>
              <a:rPr lang="en-US" dirty="0">
                <a:latin typeface="Aptos" panose="020B0004020202020204" pitchFamily="34" charset="0"/>
              </a:rPr>
              <a:t>List of all the functionalities –</a:t>
            </a:r>
          </a:p>
          <a:p>
            <a:endParaRPr lang="en-US" dirty="0">
              <a:latin typeface="Aptos" panose="020B0004020202020204" pitchFamily="34" charset="0"/>
            </a:endParaRPr>
          </a:p>
          <a:p>
            <a:endParaRPr lang="en-US" b="1" dirty="0">
              <a:latin typeface="Aptos" panose="020B0004020202020204" pitchFamily="34" charset="0"/>
            </a:endParaRPr>
          </a:p>
          <a:p>
            <a:endParaRPr lang="en-US" b="1" dirty="0">
              <a:latin typeface="Aptos" panose="020B00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1921F2-D23F-CCF6-31A1-9318A01542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690" y="2674592"/>
            <a:ext cx="4758813" cy="394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874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9B5DB-6E80-B5FE-3D39-26F26761A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5E5CA2E-EE6D-DE44-30D4-58B584A6743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14470" y="189521"/>
            <a:ext cx="10556590" cy="633112"/>
          </a:xfrm>
        </p:spPr>
        <p:txBody>
          <a:bodyPr>
            <a:normAutofit/>
          </a:bodyPr>
          <a:lstStyle/>
          <a:p>
            <a:r>
              <a:rPr lang="en-GB" sz="2600" dirty="0"/>
              <a:t>Why Vanna ?</a:t>
            </a:r>
            <a:endParaRPr lang="en-IN" sz="2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020F3A-DDA5-3B9D-F474-B71FDB2DB874}"/>
              </a:ext>
            </a:extLst>
          </p:cNvPr>
          <p:cNvSpPr txBox="1"/>
          <p:nvPr/>
        </p:nvSpPr>
        <p:spPr>
          <a:xfrm>
            <a:off x="1014470" y="822633"/>
            <a:ext cx="1042044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effectLst/>
              </a:rPr>
              <a:t>High accuracy on complex datasets.</a:t>
            </a:r>
            <a:endParaRPr lang="en-US" b="0" i="0" dirty="0"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Vanna’s capabilities are tied to the training data you give it.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More training data means better accuracy for large and complex datasets.</a:t>
            </a:r>
          </a:p>
          <a:p>
            <a:pPr lvl="1" algn="l"/>
            <a:endParaRPr lang="en-US" b="0" i="0" dirty="0">
              <a:effectLst/>
            </a:endParaRPr>
          </a:p>
          <a:p>
            <a:pPr algn="l"/>
            <a:r>
              <a:rPr lang="en-US" b="1" i="0" dirty="0">
                <a:effectLst/>
              </a:rPr>
              <a:t>Secure and private.</a:t>
            </a:r>
            <a:endParaRPr lang="en-US" b="0" i="0" dirty="0"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Your database contents are never sent to the LLM or the vector database.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SQL execution happens in your local environment.</a:t>
            </a:r>
          </a:p>
          <a:p>
            <a:pPr lvl="1" algn="l"/>
            <a:endParaRPr lang="en-US" b="0" i="0" dirty="0">
              <a:effectLst/>
            </a:endParaRPr>
          </a:p>
          <a:p>
            <a:pPr algn="l"/>
            <a:r>
              <a:rPr lang="en-US" b="1" i="0" dirty="0">
                <a:effectLst/>
              </a:rPr>
              <a:t>Supports any database</a:t>
            </a:r>
            <a:r>
              <a:rPr lang="en-US" b="1" dirty="0"/>
              <a:t> and</a:t>
            </a:r>
            <a:r>
              <a:rPr lang="en-US" b="1" i="0" dirty="0">
                <a:effectLst/>
              </a:rPr>
              <a:t> LLM.</a:t>
            </a:r>
            <a:endParaRPr lang="en-US" b="0" i="0" dirty="0"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The package allows you to connect to any SQL and vector database (refer supported list - </a:t>
            </a:r>
            <a:r>
              <a:rPr lang="en-US" b="0" i="0" dirty="0">
                <a:effectLst/>
                <a:hlinkClick r:id="rId3"/>
              </a:rPr>
              <a:t>https://github.com/vanna-ai/vanna?tab=readme-ov-file#supported-databases</a:t>
            </a:r>
            <a:r>
              <a:rPr lang="en-US" b="0" i="0" dirty="0">
                <a:effectLst/>
              </a:rPr>
              <a:t>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It also allows to connect to any LLM (refer supported list - </a:t>
            </a:r>
            <a:r>
              <a:rPr lang="en-US" dirty="0">
                <a:hlinkClick r:id="rId4"/>
              </a:rPr>
              <a:t>https://github.com/vanna-ai/vanna?tab=readme-ov-file#supported-llms</a:t>
            </a:r>
            <a:r>
              <a:rPr lang="en-US" dirty="0"/>
              <a:t>)</a:t>
            </a:r>
          </a:p>
          <a:p>
            <a:pPr lvl="1" algn="l"/>
            <a:endParaRPr lang="en-US" b="0" i="0" dirty="0">
              <a:effectLst/>
            </a:endParaRPr>
          </a:p>
          <a:p>
            <a:pPr algn="l"/>
            <a:r>
              <a:rPr lang="en-US" b="1" i="0" dirty="0">
                <a:effectLst/>
              </a:rPr>
              <a:t>Choose your front end.</a:t>
            </a:r>
            <a:endParaRPr lang="en-US" b="0" i="0" dirty="0"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Most people start in a </a:t>
            </a:r>
            <a:r>
              <a:rPr lang="en-US" b="0" i="0" dirty="0" err="1">
                <a:effectLst/>
              </a:rPr>
              <a:t>Jupyter</a:t>
            </a:r>
            <a:r>
              <a:rPr lang="en-US" b="0" i="0" dirty="0">
                <a:effectLst/>
              </a:rPr>
              <a:t> Notebook.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Expose to your end users via </a:t>
            </a:r>
            <a:r>
              <a:rPr lang="en-US" b="0" i="0" dirty="0" err="1">
                <a:effectLst/>
              </a:rPr>
              <a:t>Slackbot</a:t>
            </a:r>
            <a:r>
              <a:rPr lang="en-US" b="0" i="0" dirty="0">
                <a:effectLst/>
              </a:rPr>
              <a:t>, web app, </a:t>
            </a:r>
            <a:r>
              <a:rPr lang="en-US" b="0" i="0" dirty="0" err="1">
                <a:effectLst/>
              </a:rPr>
              <a:t>Streamlit</a:t>
            </a:r>
            <a:r>
              <a:rPr lang="en-US" b="0" i="0" dirty="0">
                <a:effectLst/>
              </a:rPr>
              <a:t> app, or a custom front end.</a:t>
            </a:r>
          </a:p>
        </p:txBody>
      </p:sp>
    </p:spTree>
    <p:extLst>
      <p:ext uri="{BB962C8B-B14F-4D97-AF65-F5344CB8AC3E}">
        <p14:creationId xmlns:p14="http://schemas.microsoft.com/office/powerpoint/2010/main" val="2292087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6C1CA0-E466-75DD-FB17-76D06AEAB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480" y="2935605"/>
            <a:ext cx="10515600" cy="1325563"/>
          </a:xfrm>
        </p:spPr>
        <p:txBody>
          <a:bodyPr/>
          <a:lstStyle/>
          <a:p>
            <a:pPr algn="ctr">
              <a:spcBef>
                <a:spcPts val="1000"/>
              </a:spcBef>
            </a:pPr>
            <a:r>
              <a:rPr lang="en-GB" sz="3600" b="1" dirty="0">
                <a:solidFill>
                  <a:srgbClr val="4D4D4F"/>
                </a:solidFill>
                <a:latin typeface="Arial" panose="020B0604020202020204" pitchFamily="34" charset="0"/>
                <a:ea typeface="+mn-ea"/>
                <a:cs typeface="+mn-cs"/>
              </a:rPr>
              <a:t>Thank you </a:t>
            </a:r>
            <a:endParaRPr lang="en-IN" sz="3600" b="1" dirty="0">
              <a:solidFill>
                <a:srgbClr val="4D4D4F"/>
              </a:solidFill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4972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c4858b5-f020-483a-b7ef-71ded6e81767}" enabled="0" method="" siteId="{8c4858b5-f020-483a-b7ef-71ded6e8176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1973</TotalTime>
  <Words>696</Words>
  <Application>Microsoft Office PowerPoint</Application>
  <PresentationFormat>Widescreen</PresentationFormat>
  <Paragraphs>80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Avenir Next LT Pro</vt:lpstr>
      <vt:lpstr>Calibri</vt:lpstr>
      <vt:lpstr>Office Theme</vt:lpstr>
      <vt:lpstr>Vanna AI – Summary  - Rohit Vishwakarma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CEO Buddy – Collection  20 Feb ’25 </dc:title>
  <dc:creator>VACHHANI VISHAL</dc:creator>
  <cp:lastModifiedBy>Rohit Vishwakarma</cp:lastModifiedBy>
  <cp:revision>34</cp:revision>
  <dcterms:created xsi:type="dcterms:W3CDTF">2025-02-18T04:49:26Z</dcterms:created>
  <dcterms:modified xsi:type="dcterms:W3CDTF">2025-04-07T11:23:00Z</dcterms:modified>
</cp:coreProperties>
</file>

<file path=docProps/thumbnail.jpeg>
</file>